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2597FF"/>
    <a:srgbClr val="0097CC"/>
    <a:srgbClr val="009A46"/>
    <a:srgbClr val="5B9DFF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0E060-FB62-4246-9C0F-F4225C3D275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FA8B5-2033-4444-973A-8FEC9118E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9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4956050"/>
            <a:ext cx="794066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0" cy="610818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123034"/>
          </a:xfrm>
        </p:spPr>
        <p:txBody>
          <a:bodyPr/>
          <a:lstStyle>
            <a:lvl1pPr algn="l"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413613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596540"/>
            <a:ext cx="6413613" cy="4428444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6436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887685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12021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887686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12022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495605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5719575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9690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2014-05-25T07:52:52Z</dcterms:created>
  <dcterms:modified xsi:type="dcterms:W3CDTF">2014-05-25T07:53:02Z</dcterms:modified>
</cp:coreProperties>
</file>