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E060-FB62-4246-9C0F-F4225C3D2750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FA8B5-2033-4444-973A-8FEC9118E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9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4956050"/>
            <a:ext cx="794066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0" cy="61081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123034"/>
          </a:xfrm>
        </p:spPr>
        <p:txBody>
          <a:bodyPr/>
          <a:lstStyle>
            <a:lvl1pPr algn="l"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413613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596540"/>
            <a:ext cx="6413613" cy="4428444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6436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88768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1202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8768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1202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495605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71957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69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2014-05-25T07:52:52Z</dcterms:created>
  <dcterms:modified xsi:type="dcterms:W3CDTF">2014-05-25T07:53:02Z</dcterms:modified>
</cp:coreProperties>
</file>