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0000"/>
    <a:srgbClr val="2597FF"/>
    <a:srgbClr val="0097CC"/>
    <a:srgbClr val="009A46"/>
    <a:srgbClr val="5B9DFF"/>
    <a:srgbClr val="D68B1C"/>
    <a:srgbClr val="600060"/>
    <a:srgbClr val="E600AA"/>
    <a:srgbClr val="A8007C"/>
    <a:srgbClr val="FF7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E060-FB62-4246-9C0F-F4225C3D2750}" type="datetimeFigureOut">
              <a:rPr lang="en-US" smtClean="0"/>
              <a:t>5/25/2014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FA8B5-2033-4444-973A-8FEC9118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9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4956050"/>
            <a:ext cx="794066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0" cy="61081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4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123034"/>
          </a:xfrm>
        </p:spPr>
        <p:txBody>
          <a:bodyPr/>
          <a:lstStyle>
            <a:lvl1pPr algn="l"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413613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596540"/>
            <a:ext cx="6413613" cy="4428444"/>
          </a:xfrm>
        </p:spPr>
        <p:txBody>
          <a:bodyPr/>
          <a:lstStyle>
            <a:lvl1pPr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64360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4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887685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12021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887686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12022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2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2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2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495605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5719575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969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2014-05-25T07:52:52Z</dcterms:created>
  <dcterms:modified xsi:type="dcterms:W3CDTF">2014-05-25T07:53:02Z</dcterms:modified>
</cp:coreProperties>
</file>