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009A46"/>
    <a:srgbClr val="5B9DFF"/>
    <a:srgbClr val="600060"/>
    <a:srgbClr val="E600AA"/>
    <a:srgbClr val="A8007C"/>
    <a:srgbClr val="2597FF"/>
    <a:srgbClr val="0097CC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2AE60-A4BF-48AE-BB14-066C71B57125}" type="datetimeFigureOut">
              <a:rPr lang="en-US" smtClean="0"/>
              <a:t>5/25/2014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6507D-5704-47E5-A48F-8233F919A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537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377010"/>
            <a:ext cx="8246070" cy="122164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accent2">
                    <a:lumMod val="50000"/>
                  </a:schemeClr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8246070" cy="45811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D68B1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596540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2360065"/>
            <a:ext cx="7940660" cy="4123035"/>
          </a:xfrm>
        </p:spPr>
        <p:txBody>
          <a:bodyPr/>
          <a:lstStyle>
            <a:lvl1pPr algn="l"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1424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425" y="1443835"/>
            <a:ext cx="6413610" cy="4275740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74924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263203"/>
            <a:ext cx="4123034" cy="61081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98392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263204"/>
            <a:ext cx="4106566" cy="61082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898393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5/25/2014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4" y="4192525"/>
            <a:ext cx="8398775" cy="1527050"/>
          </a:xfrm>
        </p:spPr>
        <p:txBody>
          <a:bodyPr>
            <a:noAutofit/>
          </a:bodyPr>
          <a:lstStyle/>
          <a:p>
            <a:r>
              <a:rPr lang="en-US" dirty="0" smtClean="0">
                <a:effectLst/>
              </a:rPr>
              <a:t>Click to edit 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Master title style</a:t>
            </a:r>
            <a:endParaRPr lang="en-US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4" y="5719575"/>
            <a:ext cx="8398775" cy="610821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9616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2014-05-25T07:52:07Z</dcterms:created>
  <dcterms:modified xsi:type="dcterms:W3CDTF">2014-05-25T07:52:17Z</dcterms:modified>
</cp:coreProperties>
</file>