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8B1C"/>
    <a:srgbClr val="009A46"/>
    <a:srgbClr val="5B9DFF"/>
    <a:srgbClr val="600060"/>
    <a:srgbClr val="E600AA"/>
    <a:srgbClr val="A8007C"/>
    <a:srgbClr val="2597FF"/>
    <a:srgbClr val="0097CC"/>
    <a:srgbClr val="FF750D"/>
    <a:srgbClr val="253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32AE60-A4BF-48AE-BB14-066C71B57125}" type="datetimeFigureOut">
              <a:rPr lang="en-US" smtClean="0"/>
              <a:t>5/25/2014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D6507D-5704-47E5-A48F-8233F919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537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670" y="4377010"/>
            <a:ext cx="8246070" cy="1221640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719575"/>
            <a:ext cx="8246070" cy="45811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D68B1C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596540"/>
            <a:ext cx="7940660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D68B1C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1" y="2360065"/>
            <a:ext cx="7940660" cy="4123035"/>
          </a:xfrm>
        </p:spPr>
        <p:txBody>
          <a:bodyPr/>
          <a:lstStyle>
            <a:lvl1pPr algn="l">
              <a:defRPr sz="2800">
                <a:solidFill>
                  <a:schemeClr val="accent2">
                    <a:lumMod val="50000"/>
                  </a:schemeClr>
                </a:solidFill>
              </a:defRPr>
            </a:lvl1pPr>
            <a:lvl2pPr algn="l">
              <a:defRPr>
                <a:solidFill>
                  <a:schemeClr val="accent2">
                    <a:lumMod val="50000"/>
                  </a:schemeClr>
                </a:solidFill>
              </a:defRPr>
            </a:lvl2pPr>
            <a:lvl3pPr algn="l">
              <a:defRPr>
                <a:solidFill>
                  <a:schemeClr val="accent2">
                    <a:lumMod val="50000"/>
                  </a:schemeClr>
                </a:solidFill>
              </a:defRPr>
            </a:lvl3pPr>
            <a:lvl4pPr algn="l">
              <a:defRPr>
                <a:solidFill>
                  <a:schemeClr val="accent2">
                    <a:lumMod val="50000"/>
                  </a:schemeClr>
                </a:solidFill>
              </a:defRPr>
            </a:lvl4pPr>
            <a:lvl5pPr algn="l">
              <a:defRPr>
                <a:solidFill>
                  <a:schemeClr val="accent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1424" y="527605"/>
            <a:ext cx="641361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D68B1C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1425" y="1443835"/>
            <a:ext cx="6413610" cy="4275740"/>
          </a:xfrm>
        </p:spPr>
        <p:txBody>
          <a:bodyPr/>
          <a:lstStyle>
            <a:lvl1pPr>
              <a:defRPr sz="2800">
                <a:solidFill>
                  <a:schemeClr val="accent2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2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2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2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749245"/>
            <a:ext cx="8229600" cy="53218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D68B1C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6" y="2263203"/>
            <a:ext cx="4123034" cy="610819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898392"/>
            <a:ext cx="4123035" cy="3035058"/>
          </a:xfrm>
        </p:spPr>
        <p:txBody>
          <a:bodyPr/>
          <a:lstStyle>
            <a:lvl1pPr algn="l">
              <a:defRPr sz="2400">
                <a:solidFill>
                  <a:schemeClr val="accent2">
                    <a:lumMod val="50000"/>
                  </a:schemeClr>
                </a:solidFill>
              </a:defRPr>
            </a:lvl1pPr>
            <a:lvl2pPr algn="l">
              <a:defRPr sz="2000">
                <a:solidFill>
                  <a:schemeClr val="accent2">
                    <a:lumMod val="50000"/>
                  </a:schemeClr>
                </a:solidFill>
              </a:defRPr>
            </a:lvl2pPr>
            <a:lvl3pPr algn="l">
              <a:defRPr sz="1800">
                <a:solidFill>
                  <a:schemeClr val="accent2">
                    <a:lumMod val="50000"/>
                  </a:schemeClr>
                </a:solidFill>
              </a:defRPr>
            </a:lvl3pPr>
            <a:lvl4pPr algn="l">
              <a:defRPr sz="1600">
                <a:solidFill>
                  <a:schemeClr val="accent2">
                    <a:lumMod val="50000"/>
                  </a:schemeClr>
                </a:solidFill>
              </a:defRPr>
            </a:lvl4pPr>
            <a:lvl5pPr algn="l">
              <a:defRPr sz="1600">
                <a:solidFill>
                  <a:schemeClr val="accent2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2263204"/>
            <a:ext cx="4106566" cy="610820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898393"/>
            <a:ext cx="4106566" cy="3035058"/>
          </a:xfrm>
        </p:spPr>
        <p:txBody>
          <a:bodyPr/>
          <a:lstStyle>
            <a:lvl1pPr algn="l">
              <a:defRPr sz="2400">
                <a:solidFill>
                  <a:schemeClr val="accent2">
                    <a:lumMod val="50000"/>
                  </a:schemeClr>
                </a:solidFill>
              </a:defRPr>
            </a:lvl1pPr>
            <a:lvl2pPr algn="l">
              <a:defRPr sz="2000">
                <a:solidFill>
                  <a:schemeClr val="accent2">
                    <a:lumMod val="50000"/>
                  </a:schemeClr>
                </a:solidFill>
              </a:defRPr>
            </a:lvl2pPr>
            <a:lvl3pPr algn="l">
              <a:defRPr sz="1800">
                <a:solidFill>
                  <a:schemeClr val="accent2">
                    <a:lumMod val="50000"/>
                  </a:schemeClr>
                </a:solidFill>
              </a:defRPr>
            </a:lvl3pPr>
            <a:lvl4pPr algn="l">
              <a:defRPr sz="1600">
                <a:solidFill>
                  <a:schemeClr val="accent2">
                    <a:lumMod val="50000"/>
                  </a:schemeClr>
                </a:solidFill>
              </a:defRPr>
            </a:lvl4pPr>
            <a:lvl5pPr algn="l">
              <a:defRPr sz="1600">
                <a:solidFill>
                  <a:schemeClr val="accent2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4" y="4192525"/>
            <a:ext cx="8398775" cy="1527050"/>
          </a:xfrm>
        </p:spPr>
        <p:txBody>
          <a:bodyPr>
            <a:noAutofit/>
          </a:bodyPr>
          <a:lstStyle/>
          <a:p>
            <a:r>
              <a:rPr lang="en-US" dirty="0" smtClean="0">
                <a:effectLst/>
              </a:rPr>
              <a:t>Click to edit </a:t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Master title style</a:t>
            </a:r>
            <a:endParaRPr lang="en-US" dirty="0"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4" y="5719575"/>
            <a:ext cx="8398775" cy="610821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9616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</Words>
  <Application>Microsoft Office PowerPoint</Application>
  <PresentationFormat>On-screen Show (4:3)</PresentationFormat>
  <Paragraphs>36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2014-05-25T07:52:07Z</dcterms:created>
  <dcterms:modified xsi:type="dcterms:W3CDTF">2014-05-25T07:52:17Z</dcterms:modified>
</cp:coreProperties>
</file>