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FE"/>
    <a:srgbClr val="0055DE"/>
    <a:srgbClr val="2597FF"/>
    <a:srgbClr val="D68B1C"/>
    <a:srgbClr val="5B9DFF"/>
    <a:srgbClr val="A80000"/>
    <a:srgbClr val="0097CC"/>
    <a:srgbClr val="009A46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03C88-839E-4091-8A5D-60339E4C5152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49EE1-F95A-4861-B33F-ACE95D414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0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3887115"/>
            <a:ext cx="794066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67FE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414165"/>
            <a:ext cx="794066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F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F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51855"/>
            <a:ext cx="6871725" cy="45731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 algn="l">
              <a:buNone/>
              <a:defRPr>
                <a:solidFill>
                  <a:schemeClr val="tx2">
                    <a:lumMod val="50000"/>
                  </a:schemeClr>
                </a:solidFill>
              </a:defRPr>
            </a:lvl5pPr>
            <a:lvl6pPr algn="l">
              <a:defRPr>
                <a:solidFill>
                  <a:schemeClr val="tx2">
                    <a:lumMod val="50000"/>
                  </a:schemeClr>
                </a:solidFill>
              </a:defRPr>
            </a:lvl6pPr>
            <a:lvl7pPr algn="l">
              <a:defRPr>
                <a:solidFill>
                  <a:schemeClr val="tx2">
                    <a:lumMod val="50000"/>
                  </a:schemeClr>
                </a:solidFill>
              </a:defRPr>
            </a:lvl7pPr>
            <a:lvl8pPr algn="l">
              <a:defRPr>
                <a:solidFill>
                  <a:schemeClr val="tx2">
                    <a:lumMod val="50000"/>
                  </a:schemeClr>
                </a:solidFill>
              </a:defRPr>
            </a:lvl8pPr>
            <a:lvl9pPr algn="l">
              <a:defRPr>
                <a:solidFill>
                  <a:schemeClr val="tx2">
                    <a:lumMod val="50000"/>
                  </a:schemeClr>
                </a:solidFill>
              </a:defRPr>
            </a:lvl9pPr>
          </a:lstStyle>
          <a:p>
            <a:pPr lvl="4"/>
            <a:r>
              <a:rPr lang="en-US" dirty="0" smtClean="0"/>
              <a:t>Click to edit Master text styles</a:t>
            </a:r>
          </a:p>
          <a:p>
            <a:pPr lvl="5"/>
            <a:r>
              <a:rPr lang="en-US" dirty="0" smtClean="0"/>
              <a:t>Second level</a:t>
            </a:r>
          </a:p>
          <a:p>
            <a:pPr lvl="6"/>
            <a:r>
              <a:rPr lang="en-US" dirty="0" smtClean="0"/>
              <a:t>Third level</a:t>
            </a:r>
          </a:p>
          <a:p>
            <a:pPr lvl="7"/>
            <a:r>
              <a:rPr lang="en-US" dirty="0" smtClean="0"/>
              <a:t>Fourth level</a:t>
            </a:r>
          </a:p>
          <a:p>
            <a:pPr lvl="8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6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F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76444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40078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764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0078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5"/>
            <a:ext cx="8246070" cy="1985166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73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2014-05-25T07:51:30Z</dcterms:created>
  <dcterms:modified xsi:type="dcterms:W3CDTF">2014-05-25T07:51:40Z</dcterms:modified>
</cp:coreProperties>
</file>