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4D00"/>
    <a:srgbClr val="C46700"/>
    <a:srgbClr val="D68B1C"/>
    <a:srgbClr val="2597FF"/>
    <a:srgbClr val="0097CC"/>
    <a:srgbClr val="009A46"/>
    <a:srgbClr val="5B9DFF"/>
    <a:srgbClr val="600060"/>
    <a:srgbClr val="E600AA"/>
    <a:srgbClr val="A80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89E0F-CE1F-4974-9B0E-805BFDB5834D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863EE-871A-4007-AA45-06A05953A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414" y="4803345"/>
            <a:ext cx="7946211" cy="137434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0708" y="680310"/>
            <a:ext cx="8093365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49"/>
            <a:ext cx="7940661" cy="4123035"/>
          </a:xfrm>
        </p:spPr>
        <p:txBody>
          <a:bodyPr/>
          <a:lstStyle>
            <a:lvl1pPr algn="l"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0605" y="535626"/>
            <a:ext cx="626090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0606" y="1451856"/>
            <a:ext cx="6260905" cy="4275740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70474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69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870475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12770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650640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680311"/>
            <a:ext cx="794066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5"/>
            <a:ext cx="7940661" cy="427574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7944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2014-05-25T07:50:49Z</dcterms:created>
  <dcterms:modified xsi:type="dcterms:W3CDTF">2014-05-25T07:50:58Z</dcterms:modified>
</cp:coreProperties>
</file>