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D00"/>
    <a:srgbClr val="C46700"/>
    <a:srgbClr val="D68B1C"/>
    <a:srgbClr val="2597FF"/>
    <a:srgbClr val="0097CC"/>
    <a:srgbClr val="009A46"/>
    <a:srgbClr val="5B9DFF"/>
    <a:srgbClr val="600060"/>
    <a:srgbClr val="E600AA"/>
    <a:srgbClr val="A8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DE097-1132-485E-ACE9-4EE70909217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4254-B256-4275-9499-6524777D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360065"/>
            <a:ext cx="8398775" cy="137434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581705"/>
            <a:ext cx="8398776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7940659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7940661" cy="4123035"/>
          </a:xfrm>
        </p:spPr>
        <p:txBody>
          <a:bodyPr/>
          <a:lstStyle>
            <a:lvl1pPr algn="l">
              <a:defRPr sz="2800">
                <a:solidFill>
                  <a:srgbClr val="7030A0"/>
                </a:solidFill>
              </a:defRPr>
            </a:lvl1pPr>
            <a:lvl2pPr algn="l">
              <a:defRPr>
                <a:solidFill>
                  <a:srgbClr val="7030A0"/>
                </a:solidFill>
              </a:defRPr>
            </a:lvl2pPr>
            <a:lvl3pPr algn="l">
              <a:defRPr>
                <a:solidFill>
                  <a:srgbClr val="7030A0"/>
                </a:solidFill>
              </a:defRPr>
            </a:lvl3pPr>
            <a:lvl4pPr algn="l">
              <a:defRPr>
                <a:solidFill>
                  <a:srgbClr val="7030A0"/>
                </a:solidFill>
              </a:defRPr>
            </a:lvl4pPr>
            <a:lvl5pPr algn="l"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535626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6" y="1451856"/>
            <a:ext cx="6260905" cy="4275740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123035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96949"/>
            <a:ext cx="4123035" cy="3493173"/>
          </a:xfrm>
        </p:spPr>
        <p:txBody>
          <a:bodyPr/>
          <a:lstStyle>
            <a:lvl1pPr algn="l">
              <a:defRPr sz="2400">
                <a:solidFill>
                  <a:srgbClr val="7030A0"/>
                </a:solidFill>
              </a:defRPr>
            </a:lvl1pPr>
            <a:lvl2pPr algn="l">
              <a:defRPr sz="2000">
                <a:solidFill>
                  <a:srgbClr val="7030A0"/>
                </a:solidFill>
              </a:defRPr>
            </a:lvl2pPr>
            <a:lvl3pPr algn="l">
              <a:defRPr sz="1800">
                <a:solidFill>
                  <a:srgbClr val="7030A0"/>
                </a:solidFill>
              </a:defRPr>
            </a:lvl3pPr>
            <a:lvl4pPr algn="l">
              <a:defRPr sz="1600">
                <a:solidFill>
                  <a:srgbClr val="7030A0"/>
                </a:solidFill>
              </a:defRPr>
            </a:lvl4pPr>
            <a:lvl5pPr algn="l">
              <a:defRPr sz="1600">
                <a:solidFill>
                  <a:srgbClr val="7030A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054655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696950"/>
            <a:ext cx="4106566" cy="3493173"/>
          </a:xfrm>
        </p:spPr>
        <p:txBody>
          <a:bodyPr/>
          <a:lstStyle>
            <a:lvl1pPr algn="l">
              <a:defRPr sz="2400">
                <a:solidFill>
                  <a:srgbClr val="7030A0"/>
                </a:solidFill>
              </a:defRPr>
            </a:lvl1pPr>
            <a:lvl2pPr algn="l">
              <a:defRPr sz="2000">
                <a:solidFill>
                  <a:srgbClr val="7030A0"/>
                </a:solidFill>
              </a:defRPr>
            </a:lvl2pPr>
            <a:lvl3pPr algn="l">
              <a:defRPr sz="1800">
                <a:solidFill>
                  <a:srgbClr val="7030A0"/>
                </a:solidFill>
              </a:defRPr>
            </a:lvl3pPr>
            <a:lvl4pPr algn="l">
              <a:defRPr sz="1600">
                <a:solidFill>
                  <a:srgbClr val="7030A0"/>
                </a:solidFill>
              </a:defRPr>
            </a:lvl4pPr>
            <a:lvl5pPr algn="l">
              <a:defRPr sz="1600">
                <a:solidFill>
                  <a:srgbClr val="7030A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360065"/>
            <a:ext cx="8246071" cy="137434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581705"/>
            <a:ext cx="7940660" cy="6108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5"/>
            <a:ext cx="7940661" cy="4275740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55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2014-05-25T07:50:00Z</dcterms:created>
  <dcterms:modified xsi:type="dcterms:W3CDTF">2014-05-25T07:50:11Z</dcterms:modified>
</cp:coreProperties>
</file>