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411B"/>
    <a:srgbClr val="A80000"/>
    <a:srgbClr val="2597FF"/>
    <a:srgbClr val="0097CC"/>
    <a:srgbClr val="009A46"/>
    <a:srgbClr val="5B9DFF"/>
    <a:srgbClr val="D68B1C"/>
    <a:srgbClr val="600060"/>
    <a:srgbClr val="E600AA"/>
    <a:srgbClr val="A80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48D2F9-F661-4E77-870D-24EBEDD10274}" type="datetimeFigureOut">
              <a:rPr lang="en-US" smtClean="0"/>
              <a:t>5/25/2014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80A899-B6FE-42C3-94DF-768F250FC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939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670605" y="4650640"/>
            <a:ext cx="7177135" cy="152705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5195" y="833015"/>
            <a:ext cx="7482545" cy="1221638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rgbClr val="34411B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</a:t>
            </a:r>
          </a:p>
          <a:p>
            <a:r>
              <a:rPr lang="en-US" dirty="0" smtClean="0"/>
              <a:t>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138425"/>
            <a:ext cx="7940659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940661" cy="4123034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680310"/>
            <a:ext cx="6413613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596540"/>
            <a:ext cx="6413613" cy="4428444"/>
          </a:xfrm>
        </p:spPr>
        <p:txBody>
          <a:bodyPr/>
          <a:lstStyle>
            <a:lvl1pPr>
              <a:defRPr sz="2800">
                <a:solidFill>
                  <a:srgbClr val="34411B"/>
                </a:solidFill>
              </a:defRPr>
            </a:lvl1pPr>
            <a:lvl2pPr>
              <a:defRPr>
                <a:solidFill>
                  <a:srgbClr val="34411B"/>
                </a:solidFill>
              </a:defRPr>
            </a:lvl2pPr>
            <a:lvl3pPr>
              <a:defRPr>
                <a:solidFill>
                  <a:srgbClr val="34411B"/>
                </a:solidFill>
              </a:defRPr>
            </a:lvl3pPr>
            <a:lvl4pPr>
              <a:defRPr>
                <a:solidFill>
                  <a:srgbClr val="34411B"/>
                </a:solidFill>
              </a:defRPr>
            </a:lvl4pPr>
            <a:lvl5pPr>
              <a:defRPr>
                <a:solidFill>
                  <a:srgbClr val="34411B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33015"/>
            <a:ext cx="8229600" cy="68488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887685"/>
            <a:ext cx="4123034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34411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12021"/>
            <a:ext cx="4123035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887686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34411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612022"/>
            <a:ext cx="4106566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4650640"/>
            <a:ext cx="7940660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555" y="985720"/>
            <a:ext cx="8630047" cy="106893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</a:t>
            </a:r>
          </a:p>
          <a:p>
            <a:r>
              <a:rPr lang="en-US" dirty="0" smtClean="0"/>
              <a:t>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259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2014-05-25T07:49:18Z</dcterms:created>
  <dcterms:modified xsi:type="dcterms:W3CDTF">2014-05-25T07:49:27Z</dcterms:modified>
</cp:coreProperties>
</file>