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11B"/>
    <a:srgbClr val="A80000"/>
    <a:srgbClr val="2597FF"/>
    <a:srgbClr val="0097CC"/>
    <a:srgbClr val="009A46"/>
    <a:srgbClr val="5B9DFF"/>
    <a:srgbClr val="D68B1C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D2F9-F661-4E77-870D-24EBEDD10274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0A899-B6FE-42C3-94DF-768F250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39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0605" y="4650640"/>
            <a:ext cx="7177135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833015"/>
            <a:ext cx="7482545" cy="1221638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34411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12303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413613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96540"/>
            <a:ext cx="6413613" cy="4428444"/>
          </a:xfrm>
        </p:spPr>
        <p:txBody>
          <a:bodyPr/>
          <a:lstStyle>
            <a:lvl1pPr>
              <a:defRPr sz="2800">
                <a:solidFill>
                  <a:srgbClr val="34411B"/>
                </a:solidFill>
              </a:defRPr>
            </a:lvl1pPr>
            <a:lvl2pPr>
              <a:defRPr>
                <a:solidFill>
                  <a:srgbClr val="34411B"/>
                </a:solidFill>
              </a:defRPr>
            </a:lvl2pPr>
            <a:lvl3pPr>
              <a:defRPr>
                <a:solidFill>
                  <a:srgbClr val="34411B"/>
                </a:solidFill>
              </a:defRPr>
            </a:lvl3pPr>
            <a:lvl4pPr>
              <a:defRPr>
                <a:solidFill>
                  <a:srgbClr val="34411B"/>
                </a:solidFill>
              </a:defRPr>
            </a:lvl4pPr>
            <a:lvl5pPr>
              <a:defRPr>
                <a:solidFill>
                  <a:srgbClr val="34411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88768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4411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1202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88768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4411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1202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94066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985720"/>
            <a:ext cx="8630047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59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2014-05-25T07:49:18Z</dcterms:created>
  <dcterms:modified xsi:type="dcterms:W3CDTF">2014-05-25T07:49:27Z</dcterms:modified>
</cp:coreProperties>
</file>