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9502"/>
    <a:srgbClr val="ECA9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D00386-64BF-4CD2-B6E1-ADD5335C13E0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ADE0E8-38FF-484F-9C49-C0CE7D478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14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8351" y="2970885"/>
            <a:ext cx="6024070" cy="859205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3887115"/>
            <a:ext cx="6400800" cy="61082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274638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6"/>
            <a:ext cx="7016195" cy="4275740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ECA90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383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3697"/>
            <a:ext cx="4040188" cy="37985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383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73697"/>
            <a:ext cx="4041775" cy="37985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ppttemplate.net/?utm_source=ppt&amp;utm_medium=logo&amp;utm_term=blue&amp;utm_content=0041&amp;utm_campaign=ppt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E:\cloud\drive\websites\ppttemplate\ppt\logo-ppttemplate.png">
            <a:hlinkClick r:id="rId15"/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0" y="6566315"/>
            <a:ext cx="1030985" cy="222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business&amp;utm_content=0040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Presentation Title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PPTTemplate.net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2770"/>
            <a:ext cx="8229600" cy="3613393"/>
          </a:xfrm>
        </p:spPr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2970885"/>
            <a:ext cx="4040188" cy="639762"/>
          </a:xfrm>
        </p:spPr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3600747"/>
            <a:ext cx="4040188" cy="3798583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025" y="2970885"/>
            <a:ext cx="4041775" cy="639762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3600747"/>
            <a:ext cx="4041775" cy="3798583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7799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137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Presentation Title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15</cp:revision>
  <dcterms:created xsi:type="dcterms:W3CDTF">2013-08-21T19:17:07Z</dcterms:created>
  <dcterms:modified xsi:type="dcterms:W3CDTF">2013-09-10T16:27:43Z</dcterms:modified>
</cp:coreProperties>
</file>