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2597FF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3E30B-FE4A-4834-960F-A6AF4A3DAE2F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5F43A-7DAB-428B-975E-9C03D774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9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749245"/>
            <a:ext cx="8246070" cy="1374346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1291129"/>
            <a:ext cx="8246070" cy="45811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291130"/>
            <a:ext cx="6566314" cy="4428445"/>
          </a:xfrm>
        </p:spPr>
        <p:txBody>
          <a:bodyPr/>
          <a:lstStyle>
            <a:lvl1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68B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68B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1596540"/>
            <a:ext cx="8246070" cy="1374346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138425"/>
            <a:ext cx="8246070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2148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2014-05-11T13:26:45Z</dcterms:created>
  <dcterms:modified xsi:type="dcterms:W3CDTF">2014-05-11T13:26:57Z</dcterms:modified>
</cp:coreProperties>
</file>