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9" autoAdjust="0"/>
    <p:restoredTop sz="94616" autoAdjust="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F805E8-7A91-4D83-8BFE-9D683006F0CC}" type="datetimeFigureOut">
              <a:rPr lang="en-US" smtClean="0"/>
              <a:t>5/11/2014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EA1DDD-3852-47BF-AB87-8EAA1AF78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906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650640"/>
            <a:ext cx="824607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6" y="5566870"/>
            <a:ext cx="8246070" cy="45811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15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8" y="527605"/>
            <a:ext cx="687172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09" y="1443835"/>
            <a:ext cx="687172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59654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18831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818180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18831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818180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0185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2014-05-11T13:25:35Z</dcterms:created>
  <dcterms:modified xsi:type="dcterms:W3CDTF">2014-05-11T13:26:00Z</dcterms:modified>
</cp:coreProperties>
</file>