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16" autoAdjust="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805E8-7A91-4D83-8BFE-9D683006F0CC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1DDD-3852-47BF-AB87-8EAA1AF78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0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650640"/>
            <a:ext cx="824607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5566870"/>
            <a:ext cx="8246070" cy="45811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5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8" y="527605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09" y="1443835"/>
            <a:ext cx="687172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18831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1818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18831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81818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018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2014-05-11T13:25:35Z</dcterms:created>
  <dcterms:modified xsi:type="dcterms:W3CDTF">2014-05-11T13:26:00Z</dcterms:modified>
</cp:coreProperties>
</file>