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97FF"/>
    <a:srgbClr val="FF9E1D"/>
    <a:srgbClr val="D68B1C"/>
    <a:srgbClr val="D09622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9" autoAdjust="0"/>
    <p:restoredTop sz="94616" autoAdjust="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F805E8-7A91-4D83-8BFE-9D683006F0CC}" type="datetimeFigureOut">
              <a:rPr lang="en-US" smtClean="0"/>
              <a:t>5/11/2014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EA1DDD-3852-47BF-AB87-8EAA1AF78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9066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965" y="4650640"/>
            <a:ext cx="8246070" cy="85920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6" y="5566870"/>
            <a:ext cx="8246070" cy="458115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155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443835"/>
            <a:ext cx="8229600" cy="45811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2054655"/>
            <a:ext cx="8229600" cy="391880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08" y="527605"/>
            <a:ext cx="6871725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09" y="1443835"/>
            <a:ext cx="6871725" cy="427574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596540"/>
            <a:ext cx="8229600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2188317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818180"/>
            <a:ext cx="4040188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2188317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818180"/>
            <a:ext cx="4041775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5/11/2014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5/11/2014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5/11/2014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5/11/2014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701854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120</Words>
  <Application>Microsoft Office PowerPoint</Application>
  <PresentationFormat>On-screen Show (4:3)</PresentationFormat>
  <Paragraphs>36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2014-05-11T13:25:35Z</dcterms:created>
  <dcterms:modified xsi:type="dcterms:W3CDTF">2014-05-11T13:26:00Z</dcterms:modified>
</cp:coreProperties>
</file>