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9502"/>
    <a:srgbClr val="ECA9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00386-64BF-4CD2-B6E1-ADD5335C13E0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DE0E8-38FF-484F-9C49-C0CE7D478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1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8351" y="2970885"/>
            <a:ext cx="6024070" cy="85920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887115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6"/>
            <a:ext cx="7016195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ECA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blue&amp;utm_content=0041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0" y="6566315"/>
            <a:ext cx="1030985" cy="22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usiness&amp;utm_content=0040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613393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2970885"/>
            <a:ext cx="4040188" cy="639762"/>
          </a:xfrm>
        </p:spPr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3600747"/>
            <a:ext cx="4040188" cy="3798583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2970885"/>
            <a:ext cx="4041775" cy="639762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3600747"/>
            <a:ext cx="4041775" cy="3798583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799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14</cp:revision>
  <dcterms:created xsi:type="dcterms:W3CDTF">2013-08-21T19:17:07Z</dcterms:created>
  <dcterms:modified xsi:type="dcterms:W3CDTF">2013-09-10T16:27:08Z</dcterms:modified>
</cp:coreProperties>
</file>