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502"/>
    <a:srgbClr val="ECA9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00386-64BF-4CD2-B6E1-ADD5335C13E0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DE0E8-38FF-484F-9C49-C0CE7D478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8351" y="2970885"/>
            <a:ext cx="6024070" cy="85920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3887115"/>
            <a:ext cx="640080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6"/>
            <a:ext cx="7016195" cy="427574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ECA90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ppttemplate.net/?utm_source=ppt&amp;utm_medium=logo&amp;utm_term=blue&amp;utm_content=0041&amp;utm_campaign=ppt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15"/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" y="6566315"/>
            <a:ext cx="1030985" cy="22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business&amp;utm_content=0040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779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137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13</cp:revision>
  <dcterms:created xsi:type="dcterms:W3CDTF">2013-08-21T19:17:07Z</dcterms:created>
  <dcterms:modified xsi:type="dcterms:W3CDTF">2013-09-10T16:28:02Z</dcterms:modified>
</cp:coreProperties>
</file>