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8354D"/>
    <a:srgbClr val="461E64"/>
    <a:srgbClr val="017BA1"/>
    <a:srgbClr val="6BA4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42699-9F7D-4912-A15D-B202B2B59251}" type="datetimeFigureOut">
              <a:rPr lang="en-US" smtClean="0"/>
              <a:t>9/10/2013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93061-1A86-42CF-B5BD-02F5B5781C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6819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11815" y="3123590"/>
            <a:ext cx="7772400" cy="1221640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38354D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9070" y="4345230"/>
            <a:ext cx="6400800" cy="83545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274638"/>
            <a:ext cx="6710784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0" y="1443836"/>
            <a:ext cx="6710784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FFFF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9/10/2013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boating&amp;utm_content=0043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boating&amp;utm_content=0043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boating&amp;utm_content=0043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boating&amp;utm_content=0043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boating&amp;utm_content=0043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PPTTemplate.net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546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546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546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1546" y="6606315"/>
            <a:ext cx="1167819" cy="251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1330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16</cp:revision>
  <dcterms:created xsi:type="dcterms:W3CDTF">2013-08-21T19:17:07Z</dcterms:created>
  <dcterms:modified xsi:type="dcterms:W3CDTF">2013-09-10T15:34:31Z</dcterms:modified>
</cp:coreProperties>
</file>