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354D"/>
    <a:srgbClr val="461E64"/>
    <a:srgbClr val="017BA1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42699-9F7D-4912-A15D-B202B2B5925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93061-1A86-42CF-B5BD-02F5B5781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81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1815" y="3123590"/>
            <a:ext cx="7772400" cy="122164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38354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9070" y="434523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6"/>
            <a:ext cx="6710784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oating&amp;utm_content=0043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oating&amp;utm_content=0043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oating&amp;utm_content=0043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boating&amp;utm_content=0043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boating&amp;utm_content=0043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PPTTemplate.net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54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54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54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54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33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16</cp:revision>
  <dcterms:created xsi:type="dcterms:W3CDTF">2013-08-21T19:17:07Z</dcterms:created>
  <dcterms:modified xsi:type="dcterms:W3CDTF">2013-09-10T15:34:31Z</dcterms:modified>
</cp:coreProperties>
</file>