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4D00"/>
    <a:srgbClr val="C46700"/>
    <a:srgbClr val="D68B1C"/>
    <a:srgbClr val="2597FF"/>
    <a:srgbClr val="0097CC"/>
    <a:srgbClr val="009A46"/>
    <a:srgbClr val="5B9DFF"/>
    <a:srgbClr val="600060"/>
    <a:srgbClr val="E600AA"/>
    <a:srgbClr val="A8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01101-6B65-43BB-9E35-01E33EB8D1B0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D5784-8DD6-4683-856E-04BE6E84B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27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970885"/>
            <a:ext cx="764440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650640"/>
            <a:ext cx="7644400" cy="122163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58115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35626"/>
            <a:ext cx="626090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51856"/>
            <a:ext cx="626090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4924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4" y="2970885"/>
            <a:ext cx="8246071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0"/>
            <a:ext cx="7940660" cy="106893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397032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4053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2014-03-16T11:10:59Z</dcterms:created>
  <dcterms:modified xsi:type="dcterms:W3CDTF">2014-03-16T11:11:08Z</dcterms:modified>
</cp:coreProperties>
</file>