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97FF"/>
    <a:srgbClr val="9A4D00"/>
    <a:srgbClr val="C46700"/>
    <a:srgbClr val="D68B1C"/>
    <a:srgbClr val="0097CC"/>
    <a:srgbClr val="009A46"/>
    <a:srgbClr val="5B9DFF"/>
    <a:srgbClr val="600060"/>
    <a:srgbClr val="E600AA"/>
    <a:srgbClr val="A800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2F9B7-B06F-4B8C-AF7B-0A546E3BEA90}" type="datetimeFigureOut">
              <a:rPr lang="en-US" smtClean="0"/>
              <a:t>3/16/2014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FA09B0-6ACD-454F-8A9A-18D935775A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85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5" y="4345231"/>
            <a:ext cx="7940660" cy="152705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872280"/>
            <a:ext cx="7940660" cy="61082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138425"/>
            <a:ext cx="7940659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4" y="535626"/>
            <a:ext cx="6719021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5" y="1451856"/>
            <a:ext cx="6719021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7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749244"/>
            <a:ext cx="4123035" cy="571629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360064"/>
            <a:ext cx="4123035" cy="3493173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1" y="1749245"/>
            <a:ext cx="4106566" cy="571630"/>
          </a:xfrm>
        </p:spPr>
        <p:txBody>
          <a:bodyPr anchor="b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2360065"/>
            <a:ext cx="4106566" cy="3493173"/>
          </a:xfrm>
        </p:spPr>
        <p:txBody>
          <a:bodyPr/>
          <a:lstStyle>
            <a:lvl1pPr algn="l">
              <a:defRPr sz="2400">
                <a:solidFill>
                  <a:schemeClr val="tx1"/>
                </a:solidFill>
              </a:defRPr>
            </a:lvl1pPr>
            <a:lvl2pPr algn="l">
              <a:defRPr sz="2000">
                <a:solidFill>
                  <a:schemeClr val="tx1"/>
                </a:solidFill>
              </a:defRPr>
            </a:lvl2pPr>
            <a:lvl3pPr algn="l">
              <a:defRPr sz="1800">
                <a:solidFill>
                  <a:schemeClr val="tx1"/>
                </a:solidFill>
              </a:defRPr>
            </a:lvl3pPr>
            <a:lvl4pPr algn="l">
              <a:defRPr sz="1600">
                <a:solidFill>
                  <a:schemeClr val="tx1"/>
                </a:solidFill>
              </a:defRPr>
            </a:lvl4pPr>
            <a:lvl5pPr algn="l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3/16/2014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965" y="4497936"/>
            <a:ext cx="8093366" cy="1527050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5" y="5872280"/>
            <a:ext cx="7940660" cy="763525"/>
          </a:xfrm>
        </p:spPr>
        <p:txBody>
          <a:bodyPr>
            <a:noAutofit/>
          </a:bodyPr>
          <a:lstStyle/>
          <a:p>
            <a:pPr algn="l"/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7940661" cy="4428443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Product A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238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2014-03-16T11:10:25Z</dcterms:created>
  <dcterms:modified xsi:type="dcterms:W3CDTF">2014-03-16T11:10:33Z</dcterms:modified>
</cp:coreProperties>
</file>