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9A4D00"/>
    <a:srgbClr val="C46700"/>
    <a:srgbClr val="D68B1C"/>
    <a:srgbClr val="0097CC"/>
    <a:srgbClr val="009A46"/>
    <a:srgbClr val="5B9DFF"/>
    <a:srgbClr val="600060"/>
    <a:srgbClr val="E600AA"/>
    <a:srgbClr val="A80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2F9B7-B06F-4B8C-AF7B-0A546E3BEA90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A09B0-6ACD-454F-8A9A-18D935775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85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4345231"/>
            <a:ext cx="7940660" cy="152705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872280"/>
            <a:ext cx="794066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7940659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428443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4" y="535626"/>
            <a:ext cx="6719021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5" y="1451856"/>
            <a:ext cx="6719021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49244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60064"/>
            <a:ext cx="4123035" cy="3493173"/>
          </a:xfrm>
        </p:spPr>
        <p:txBody>
          <a:bodyPr/>
          <a:lstStyle>
            <a:lvl1pPr algn="l">
              <a:defRPr sz="2400">
                <a:solidFill>
                  <a:schemeClr val="tx1"/>
                </a:solidFill>
              </a:defRPr>
            </a:lvl1pPr>
            <a:lvl2pPr algn="l">
              <a:defRPr sz="2000">
                <a:solidFill>
                  <a:schemeClr val="tx1"/>
                </a:solidFill>
              </a:defRPr>
            </a:lvl2pPr>
            <a:lvl3pPr algn="l">
              <a:defRPr sz="1800">
                <a:solidFill>
                  <a:schemeClr val="tx1"/>
                </a:solidFill>
              </a:defRPr>
            </a:lvl3pPr>
            <a:lvl4pPr algn="l">
              <a:defRPr sz="1600">
                <a:solidFill>
                  <a:schemeClr val="tx1"/>
                </a:solidFill>
              </a:defRPr>
            </a:lvl4pPr>
            <a:lvl5pPr algn="l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749245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360065"/>
            <a:ext cx="4106566" cy="3493173"/>
          </a:xfrm>
        </p:spPr>
        <p:txBody>
          <a:bodyPr/>
          <a:lstStyle>
            <a:lvl1pPr algn="l">
              <a:defRPr sz="2400">
                <a:solidFill>
                  <a:schemeClr val="tx1"/>
                </a:solidFill>
              </a:defRPr>
            </a:lvl1pPr>
            <a:lvl2pPr algn="l">
              <a:defRPr sz="2000">
                <a:solidFill>
                  <a:schemeClr val="tx1"/>
                </a:solidFill>
              </a:defRPr>
            </a:lvl2pPr>
            <a:lvl3pPr algn="l">
              <a:defRPr sz="1800">
                <a:solidFill>
                  <a:schemeClr val="tx1"/>
                </a:solidFill>
              </a:defRPr>
            </a:lvl3pPr>
            <a:lvl4pPr algn="l">
              <a:defRPr sz="1600">
                <a:solidFill>
                  <a:schemeClr val="tx1"/>
                </a:solidFill>
              </a:defRPr>
            </a:lvl4pPr>
            <a:lvl5pPr algn="l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497936"/>
            <a:ext cx="8093366" cy="1527050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872280"/>
            <a:ext cx="7940660" cy="763525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428443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3238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2014-03-16T11:10:25Z</dcterms:created>
  <dcterms:modified xsi:type="dcterms:W3CDTF">2014-03-16T11:10:33Z</dcterms:modified>
</cp:coreProperties>
</file>