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9A4D00"/>
    <a:srgbClr val="C46700"/>
    <a:srgbClr val="D68B1C"/>
    <a:srgbClr val="0097CC"/>
    <a:srgbClr val="009A46"/>
    <a:srgbClr val="5B9DFF"/>
    <a:srgbClr val="600060"/>
    <a:srgbClr val="E600AA"/>
    <a:srgbClr val="A80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2F9B7-B06F-4B8C-AF7B-0A546E3BEA90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A09B0-6ACD-454F-8A9A-18D935775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85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345231"/>
            <a:ext cx="7940660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872280"/>
            <a:ext cx="794066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4065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535626"/>
            <a:ext cx="6719021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451856"/>
            <a:ext cx="6719021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4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74924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60065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497936"/>
            <a:ext cx="8093366" cy="1527050"/>
          </a:xfrm>
        </p:spPr>
        <p:txBody>
          <a:bodyPr>
            <a:noAutofit/>
          </a:bodyPr>
          <a:lstStyle/>
          <a:p>
            <a:pPr algn="l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872280"/>
            <a:ext cx="7940660" cy="763525"/>
          </a:xfrm>
        </p:spPr>
        <p:txBody>
          <a:bodyPr>
            <a:noAutofit/>
          </a:bodyPr>
          <a:lstStyle/>
          <a:p>
            <a:pPr algn="l"/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238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2014-03-16T11:10:25Z</dcterms:created>
  <dcterms:modified xsi:type="dcterms:W3CDTF">2014-03-16T11:10:33Z</dcterms:modified>
</cp:coreProperties>
</file>