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5B9DFF"/>
    <a:srgbClr val="D68B1C"/>
    <a:srgbClr val="600060"/>
    <a:srgbClr val="E600AA"/>
    <a:srgbClr val="A8007C"/>
    <a:srgbClr val="2597FF"/>
    <a:srgbClr val="0097CC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2F5D3-4B66-4123-BCD8-D20AD085B4A9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F39B5-374A-45CC-9D35-AEA5CA6AB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33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803345"/>
            <a:ext cx="7482545" cy="916230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rgbClr val="92D05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719575"/>
            <a:ext cx="7482545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13842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901950"/>
            <a:ext cx="7940660" cy="4428445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527605"/>
            <a:ext cx="717713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1" y="1443835"/>
            <a:ext cx="7177134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797677"/>
            <a:ext cx="4123034" cy="763524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85571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797677"/>
            <a:ext cx="4106566" cy="763525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85572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650640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>
                <a:effectLst/>
              </a:rPr>
              <a:t>Click to edit Master title style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414165"/>
            <a:ext cx="8246070" cy="763526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200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2014-03-16T11:09:50Z</dcterms:created>
  <dcterms:modified xsi:type="dcterms:W3CDTF">2014-03-16T11:09:58Z</dcterms:modified>
</cp:coreProperties>
</file>