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97FF"/>
    <a:srgbClr val="9A4D00"/>
    <a:srgbClr val="C46700"/>
    <a:srgbClr val="D68B1C"/>
    <a:srgbClr val="0097CC"/>
    <a:srgbClr val="009A46"/>
    <a:srgbClr val="5B9DFF"/>
    <a:srgbClr val="600060"/>
    <a:srgbClr val="E600AA"/>
    <a:srgbClr val="A80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D9AE37-F014-4A64-AF7E-E7154C2DE0F0}" type="datetimeFigureOut">
              <a:rPr lang="en-US" smtClean="0"/>
              <a:t>3/16/2014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7D64FB-C7C4-49B1-98CC-DA4844901D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2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2595" y="3815230"/>
            <a:ext cx="7644400" cy="1679755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491" y="5414165"/>
            <a:ext cx="7635250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535626"/>
            <a:ext cx="6719021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451856"/>
            <a:ext cx="6719021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2597FF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49244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60064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49245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60065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5"/>
            <a:ext cx="8093366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56687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360064"/>
            <a:ext cx="7940661" cy="397032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4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2014-03-16T11:09:09Z</dcterms:created>
  <dcterms:modified xsi:type="dcterms:W3CDTF">2014-03-16T11:09:18Z</dcterms:modified>
</cp:coreProperties>
</file>