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97FF"/>
    <a:srgbClr val="9A4D00"/>
    <a:srgbClr val="C46700"/>
    <a:srgbClr val="D68B1C"/>
    <a:srgbClr val="0097CC"/>
    <a:srgbClr val="009A46"/>
    <a:srgbClr val="5B9DFF"/>
    <a:srgbClr val="600060"/>
    <a:srgbClr val="E600AA"/>
    <a:srgbClr val="A800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9AE37-F014-4A64-AF7E-E7154C2DE0F0}" type="datetimeFigureOut">
              <a:rPr lang="en-US" smtClean="0"/>
              <a:t>3/16/2014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D64FB-C7C4-49B1-98CC-DA4844901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2250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252595" y="3815230"/>
            <a:ext cx="7644400" cy="1679755"/>
          </a:xfrm>
          <a:effectLst/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2491" y="5414165"/>
            <a:ext cx="7635250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833015"/>
            <a:ext cx="7940659" cy="61082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596540"/>
            <a:ext cx="7940661" cy="4733853"/>
          </a:xfr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  <a:lvl2pPr algn="l">
              <a:defRPr>
                <a:solidFill>
                  <a:schemeClr val="bg1"/>
                </a:solidFill>
              </a:defRPr>
            </a:lvl2pPr>
            <a:lvl3pPr algn="l">
              <a:defRPr>
                <a:solidFill>
                  <a:schemeClr val="bg1"/>
                </a:solidFill>
              </a:defRPr>
            </a:lvl3pPr>
            <a:lvl4pPr algn="l">
              <a:defRPr>
                <a:solidFill>
                  <a:schemeClr val="bg1"/>
                </a:solidFill>
              </a:defRPr>
            </a:lvl4pPr>
            <a:lvl5pPr algn="l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535626"/>
            <a:ext cx="6719021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5" y="1451856"/>
            <a:ext cx="6719021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833015"/>
            <a:ext cx="8229600" cy="532180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2597FF"/>
                </a:solidFill>
                <a:effectLst>
                  <a:outerShdw blurRad="50800" dist="38100" dir="2700000" algn="tl" rotWithShape="0">
                    <a:prstClr val="black">
                      <a:alpha val="70000"/>
                    </a:prst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4"/>
            <a:ext cx="4123035" cy="571629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4"/>
            <a:ext cx="4123035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5"/>
            <a:ext cx="4106566" cy="571630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5"/>
            <a:ext cx="4106566" cy="3493173"/>
          </a:xfrm>
        </p:spPr>
        <p:txBody>
          <a:bodyPr/>
          <a:lstStyle>
            <a:lvl1pPr algn="l">
              <a:defRPr sz="2400">
                <a:solidFill>
                  <a:schemeClr val="bg1"/>
                </a:solidFill>
              </a:defRPr>
            </a:lvl1pPr>
            <a:lvl2pPr algn="l">
              <a:defRPr sz="2000">
                <a:solidFill>
                  <a:schemeClr val="bg1"/>
                </a:solidFill>
              </a:defRPr>
            </a:lvl2pPr>
            <a:lvl3pPr algn="l">
              <a:defRPr sz="1800">
                <a:solidFill>
                  <a:schemeClr val="bg1"/>
                </a:solidFill>
              </a:defRPr>
            </a:lvl3pPr>
            <a:lvl4pPr algn="l">
              <a:defRPr sz="1600">
                <a:solidFill>
                  <a:schemeClr val="bg1"/>
                </a:solidFill>
              </a:defRPr>
            </a:lvl4pPr>
            <a:lvl5pPr algn="l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3/16/2014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192525"/>
            <a:ext cx="8093366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75" y="5566870"/>
            <a:ext cx="7940660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2360064"/>
            <a:ext cx="7940661" cy="3970329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310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346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143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2014-03-16T11:09:09Z</dcterms:created>
  <dcterms:modified xsi:type="dcterms:W3CDTF">2014-03-16T11:09:18Z</dcterms:modified>
</cp:coreProperties>
</file>