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9A4D00"/>
    <a:srgbClr val="C46700"/>
    <a:srgbClr val="D68B1C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9AE37-F014-4A64-AF7E-E7154C2DE0F0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D64FB-C7C4-49B1-98CC-DA484490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2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2595" y="3815230"/>
            <a:ext cx="7644400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1" y="5414165"/>
            <a:ext cx="7635250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73385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35626"/>
            <a:ext cx="671902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51856"/>
            <a:ext cx="6719021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492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192525"/>
            <a:ext cx="8093366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360064"/>
            <a:ext cx="7940661" cy="397032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4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2014-03-16T11:09:09Z</dcterms:created>
  <dcterms:modified xsi:type="dcterms:W3CDTF">2014-03-16T11:09:18Z</dcterms:modified>
</cp:coreProperties>
</file>