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4D00"/>
    <a:srgbClr val="C46700"/>
    <a:srgbClr val="D68B1C"/>
    <a:srgbClr val="2597FF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00078-23D7-473E-9927-2AC1698B405D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70C83-FA80-4813-A18E-0F186747C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1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956050"/>
            <a:ext cx="7644400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872280"/>
            <a:ext cx="7644400" cy="7635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596540"/>
            <a:ext cx="7940659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360064"/>
            <a:ext cx="7940661" cy="3970329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51856"/>
            <a:ext cx="626090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0286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1106"/>
            <a:ext cx="4123035" cy="3493173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030287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1107"/>
            <a:ext cx="4106566" cy="3493173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4" y="5108755"/>
            <a:ext cx="824607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79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360064"/>
            <a:ext cx="7940661" cy="397032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70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2014-03-16T11:08:35Z</dcterms:created>
  <dcterms:modified xsi:type="dcterms:W3CDTF">2014-03-16T11:08:42Z</dcterms:modified>
</cp:coreProperties>
</file>