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4D00"/>
    <a:srgbClr val="C46700"/>
    <a:srgbClr val="D68B1C"/>
    <a:srgbClr val="2597FF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FADB6-05F4-46D5-BCF1-5DC2AC0EE22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13427-D0AA-4C4F-BE43-8AAC7AC6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680310"/>
            <a:ext cx="7644400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9A4D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930" y="2512770"/>
            <a:ext cx="764440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>
            <a:lvl1pPr algn="l">
              <a:defRPr sz="2800">
                <a:solidFill>
                  <a:srgbClr val="9A4D00"/>
                </a:solidFill>
              </a:defRPr>
            </a:lvl1pPr>
            <a:lvl2pPr algn="l">
              <a:defRPr>
                <a:solidFill>
                  <a:srgbClr val="9A4D00"/>
                </a:solidFill>
              </a:defRPr>
            </a:lvl2pPr>
            <a:lvl3pPr algn="l">
              <a:defRPr>
                <a:solidFill>
                  <a:srgbClr val="9A4D00"/>
                </a:solidFill>
              </a:defRPr>
            </a:lvl3pPr>
            <a:lvl4pPr algn="l">
              <a:defRPr>
                <a:solidFill>
                  <a:srgbClr val="9A4D00"/>
                </a:solidFill>
              </a:defRPr>
            </a:lvl4pPr>
            <a:lvl5pPr algn="l">
              <a:defRPr>
                <a:solidFill>
                  <a:srgbClr val="9A4D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51856"/>
            <a:ext cx="6260905" cy="4275740"/>
          </a:xfrm>
        </p:spPr>
        <p:txBody>
          <a:bodyPr/>
          <a:lstStyle>
            <a:lvl1pPr>
              <a:defRPr sz="2800">
                <a:solidFill>
                  <a:srgbClr val="9A4D00"/>
                </a:solidFill>
              </a:defRPr>
            </a:lvl1pPr>
            <a:lvl2pPr>
              <a:defRPr>
                <a:solidFill>
                  <a:srgbClr val="9A4D00"/>
                </a:solidFill>
              </a:defRPr>
            </a:lvl2pPr>
            <a:lvl3pPr>
              <a:defRPr>
                <a:solidFill>
                  <a:srgbClr val="9A4D00"/>
                </a:solidFill>
              </a:defRPr>
            </a:lvl3pPr>
            <a:lvl4pPr>
              <a:defRPr>
                <a:solidFill>
                  <a:srgbClr val="9A4D00"/>
                </a:solidFill>
              </a:defRPr>
            </a:lvl4pPr>
            <a:lvl5pPr>
              <a:defRPr>
                <a:solidFill>
                  <a:srgbClr val="9A4D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0286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1106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030287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1107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833015"/>
            <a:ext cx="7934786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2360065"/>
            <a:ext cx="794066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160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2014-03-16T11:07:54Z</dcterms:created>
  <dcterms:modified xsi:type="dcterms:W3CDTF">2014-03-16T11:08:05Z</dcterms:modified>
</cp:coreProperties>
</file>