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8B1C"/>
    <a:srgbClr val="2597FF"/>
    <a:srgbClr val="5B9DFF"/>
    <a:srgbClr val="A80000"/>
    <a:srgbClr val="0097CC"/>
    <a:srgbClr val="009A46"/>
    <a:srgbClr val="600060"/>
    <a:srgbClr val="E600AA"/>
    <a:srgbClr val="A8007C"/>
    <a:srgbClr val="FF75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55F9E5-0E47-4F04-BF25-07B0D63CEFD3}" type="datetimeFigureOut">
              <a:rPr lang="en-US" smtClean="0"/>
              <a:t>3/13/2014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1FBFF0-9070-453F-908F-64A1852C71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2461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54375" y="1596540"/>
            <a:ext cx="7940660" cy="1679755"/>
          </a:xfrm>
          <a:effectLst/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4375" y="3429000"/>
            <a:ext cx="7940660" cy="1221640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rgbClr val="D68B1C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1138425"/>
            <a:ext cx="7940659" cy="763525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2054655"/>
            <a:ext cx="7940661" cy="4275739"/>
          </a:xfrm>
        </p:spPr>
        <p:txBody>
          <a:bodyPr/>
          <a:lstStyle>
            <a:lvl1pPr algn="l">
              <a:defRPr sz="2800">
                <a:solidFill>
                  <a:schemeClr val="bg1"/>
                </a:solidFill>
              </a:defRPr>
            </a:lvl1pPr>
            <a:lvl2pPr algn="l">
              <a:defRPr>
                <a:solidFill>
                  <a:schemeClr val="bg1"/>
                </a:solidFill>
              </a:defRPr>
            </a:lvl2pPr>
            <a:lvl3pPr algn="l">
              <a:defRPr>
                <a:solidFill>
                  <a:schemeClr val="bg1"/>
                </a:solidFill>
              </a:defRPr>
            </a:lvl3pPr>
            <a:lvl4pPr algn="l">
              <a:defRPr>
                <a:solidFill>
                  <a:schemeClr val="bg1"/>
                </a:solidFill>
              </a:defRPr>
            </a:lvl4pPr>
            <a:lvl5pPr algn="l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014" y="527605"/>
            <a:ext cx="6566315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6015" y="1451855"/>
            <a:ext cx="6566315" cy="4573129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138425"/>
            <a:ext cx="8229600" cy="684885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6" y="1941138"/>
            <a:ext cx="4123034" cy="571629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665474"/>
            <a:ext cx="4123035" cy="3035058"/>
          </a:xfrm>
        </p:spPr>
        <p:txBody>
          <a:bodyPr/>
          <a:lstStyle>
            <a:lvl1pPr algn="l">
              <a:defRPr sz="2400">
                <a:solidFill>
                  <a:schemeClr val="bg1"/>
                </a:solidFill>
              </a:defRPr>
            </a:lvl1pPr>
            <a:lvl2pPr algn="l">
              <a:defRPr sz="2000">
                <a:solidFill>
                  <a:schemeClr val="bg1"/>
                </a:solidFill>
              </a:defRPr>
            </a:lvl2pPr>
            <a:lvl3pPr algn="l">
              <a:defRPr sz="1800">
                <a:solidFill>
                  <a:schemeClr val="bg1"/>
                </a:solidFill>
              </a:defRPr>
            </a:lvl3pPr>
            <a:lvl4pPr algn="l">
              <a:defRPr sz="1600">
                <a:solidFill>
                  <a:schemeClr val="bg1"/>
                </a:solidFill>
              </a:defRPr>
            </a:lvl4pPr>
            <a:lvl5pPr algn="l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1" y="1941139"/>
            <a:ext cx="4106566" cy="571630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665475"/>
            <a:ext cx="4106566" cy="3035058"/>
          </a:xfrm>
        </p:spPr>
        <p:txBody>
          <a:bodyPr/>
          <a:lstStyle>
            <a:lvl1pPr algn="l">
              <a:defRPr sz="2400">
                <a:solidFill>
                  <a:schemeClr val="bg1"/>
                </a:solidFill>
              </a:defRPr>
            </a:lvl1pPr>
            <a:lvl2pPr algn="l">
              <a:defRPr sz="2000">
                <a:solidFill>
                  <a:schemeClr val="bg1"/>
                </a:solidFill>
              </a:defRPr>
            </a:lvl2pPr>
            <a:lvl3pPr algn="l">
              <a:defRPr sz="1800">
                <a:solidFill>
                  <a:schemeClr val="bg1"/>
                </a:solidFill>
              </a:defRPr>
            </a:lvl3pPr>
            <a:lvl4pPr algn="l">
              <a:defRPr sz="1600">
                <a:solidFill>
                  <a:schemeClr val="bg1"/>
                </a:solidFill>
              </a:defRPr>
            </a:lvl4pPr>
            <a:lvl5pPr algn="l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8965" y="1901950"/>
            <a:ext cx="8246070" cy="198516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3734410"/>
            <a:ext cx="8093365" cy="1527050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918584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</Words>
  <Application>Microsoft Office PowerPoint</Application>
  <PresentationFormat>On-screen Show (4:3)</PresentationFormat>
  <Paragraphs>38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2014-03-13T17:50:08Z</dcterms:created>
  <dcterms:modified xsi:type="dcterms:W3CDTF">2014-03-13T17:50:16Z</dcterms:modified>
</cp:coreProperties>
</file>