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2597FF"/>
    <a:srgbClr val="5B9DFF"/>
    <a:srgbClr val="A80000"/>
    <a:srgbClr val="0097CC"/>
    <a:srgbClr val="009A46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5F9E5-0E47-4F04-BF25-07B0D63CEFD3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FBFF0-9070-453F-908F-64A1852C7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4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1596540"/>
            <a:ext cx="7940660" cy="167975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3429000"/>
            <a:ext cx="794066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D68B1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56631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51855"/>
            <a:ext cx="6566315" cy="45731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41138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65474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1139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65475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901950"/>
            <a:ext cx="8246070" cy="198516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734410"/>
            <a:ext cx="8093365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858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2014-03-13T17:50:08Z</dcterms:created>
  <dcterms:modified xsi:type="dcterms:W3CDTF">2014-03-13T17:50:16Z</dcterms:modified>
</cp:coreProperties>
</file>