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2597FF"/>
    <a:srgbClr val="5B9DFF"/>
    <a:srgbClr val="A80000"/>
    <a:srgbClr val="0097CC"/>
    <a:srgbClr val="009A46"/>
    <a:srgbClr val="600060"/>
    <a:srgbClr val="E600AA"/>
    <a:srgbClr val="A8007C"/>
    <a:srgbClr val="FF75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5F9E5-0E47-4F04-BF25-07B0D63CEFD3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FBFF0-9070-453F-908F-64A1852C7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246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4375" y="1596540"/>
            <a:ext cx="7940660" cy="167975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3429000"/>
            <a:ext cx="7940660" cy="122164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D68B1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138425"/>
            <a:ext cx="7940659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054655"/>
            <a:ext cx="7940661" cy="4275739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527605"/>
            <a:ext cx="656631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451855"/>
            <a:ext cx="6566315" cy="4573129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68488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941138"/>
            <a:ext cx="4123034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65474"/>
            <a:ext cx="4123035" cy="303505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941139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665475"/>
            <a:ext cx="4106566" cy="303505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1901950"/>
            <a:ext cx="8246070" cy="198516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3734410"/>
            <a:ext cx="8093365" cy="152705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1858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2014-03-13T17:50:08Z</dcterms:created>
  <dcterms:modified xsi:type="dcterms:W3CDTF">2014-03-13T17:50:16Z</dcterms:modified>
</cp:coreProperties>
</file>