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4D00"/>
    <a:srgbClr val="C46700"/>
    <a:srgbClr val="D68B1C"/>
    <a:srgbClr val="2597FF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7614C-6DEC-43B1-BDA2-F4DBC1A2380E}" type="datetimeFigureOut">
              <a:rPr lang="en-US" smtClean="0"/>
              <a:t>3/13/2014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89B65-58DA-40BE-92A1-E8BBAA088D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669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4" y="5566870"/>
            <a:ext cx="8398775" cy="763524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839877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794065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49"/>
            <a:ext cx="7940661" cy="4123035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35626"/>
            <a:ext cx="626090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51856"/>
            <a:ext cx="6260905" cy="4275740"/>
          </a:xfrm>
        </p:spPr>
        <p:txBody>
          <a:bodyPr/>
          <a:lstStyle>
            <a:lvl1pPr>
              <a:defRPr sz="2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9694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05465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9695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50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5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4" y="5566870"/>
            <a:ext cx="824607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108755"/>
            <a:ext cx="7940660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054655"/>
            <a:ext cx="7940661" cy="427574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296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2014-03-13T17:49:26Z</dcterms:created>
  <dcterms:modified xsi:type="dcterms:W3CDTF">2014-03-13T17:49:34Z</dcterms:modified>
</cp:coreProperties>
</file>