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4D00"/>
    <a:srgbClr val="C46700"/>
    <a:srgbClr val="D68B1C"/>
    <a:srgbClr val="2597FF"/>
    <a:srgbClr val="0097CC"/>
    <a:srgbClr val="009A46"/>
    <a:srgbClr val="5B9DFF"/>
    <a:srgbClr val="600060"/>
    <a:srgbClr val="E600AA"/>
    <a:srgbClr val="A8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7614C-6DEC-43B1-BDA2-F4DBC1A2380E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89B65-58DA-40BE-92A1-E8BBAA08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6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4" y="5566870"/>
            <a:ext cx="8398775" cy="763524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39877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123035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35626"/>
            <a:ext cx="626090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51856"/>
            <a:ext cx="626090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96949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05465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96950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4" y="5566870"/>
            <a:ext cx="8246071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27574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96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2014-03-13T17:49:26Z</dcterms:created>
  <dcterms:modified xsi:type="dcterms:W3CDTF">2014-03-13T17:49:34Z</dcterms:modified>
</cp:coreProperties>
</file>