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4D00"/>
    <a:srgbClr val="C46700"/>
    <a:srgbClr val="D68B1C"/>
    <a:srgbClr val="2597FF"/>
    <a:srgbClr val="0097CC"/>
    <a:srgbClr val="009A46"/>
    <a:srgbClr val="5B9DFF"/>
    <a:srgbClr val="600060"/>
    <a:srgbClr val="E600AA"/>
    <a:srgbClr val="A80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7614C-6DEC-43B1-BDA2-F4DBC1A2380E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89B65-58DA-40BE-92A1-E8BBAA088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66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4" y="5566870"/>
            <a:ext cx="8398775" cy="763524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108755"/>
            <a:ext cx="8398775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7940659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49"/>
            <a:ext cx="7940661" cy="4123035"/>
          </a:xfrm>
        </p:spPr>
        <p:txBody>
          <a:bodyPr/>
          <a:lstStyle>
            <a:lvl1pPr algn="l"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35626"/>
            <a:ext cx="626090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51856"/>
            <a:ext cx="6260905" cy="4275740"/>
          </a:xfrm>
        </p:spPr>
        <p:txBody>
          <a:bodyPr/>
          <a:lstStyle>
            <a:lvl1pPr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54654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96949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2054655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696950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4" y="5566870"/>
            <a:ext cx="8246071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108755"/>
            <a:ext cx="794066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5"/>
            <a:ext cx="7940661" cy="427574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2968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2014-03-13T17:49:26Z</dcterms:created>
  <dcterms:modified xsi:type="dcterms:W3CDTF">2014-03-13T17:49:34Z</dcterms:modified>
</cp:coreProperties>
</file>