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F5DD1-B672-4320-9449-CFEEB596A931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9D71-4879-45E7-922D-064A6F142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13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222195"/>
            <a:ext cx="7177135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1138425"/>
            <a:ext cx="7482545" cy="610818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12303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413613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596540"/>
            <a:ext cx="6413613" cy="442844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88768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1202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8768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1202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7490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38425"/>
            <a:ext cx="8630047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724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2014-03-13T17:48:47Z</dcterms:created>
  <dcterms:modified xsi:type="dcterms:W3CDTF">2014-03-13T17:48:54Z</dcterms:modified>
</cp:coreProperties>
</file>