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0000"/>
    <a:srgbClr val="2597FF"/>
    <a:srgbClr val="0097CC"/>
    <a:srgbClr val="009A46"/>
    <a:srgbClr val="5B9DFF"/>
    <a:srgbClr val="D68B1C"/>
    <a:srgbClr val="600060"/>
    <a:srgbClr val="E600AA"/>
    <a:srgbClr val="A8007C"/>
    <a:srgbClr val="FF75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AF5DD1-B672-4320-9449-CFEEB596A931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EC9D71-4879-45E7-922D-064A6F142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313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5195" y="222195"/>
            <a:ext cx="7177135" cy="916230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9785" y="1138425"/>
            <a:ext cx="7482545" cy="610818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985720"/>
            <a:ext cx="7940659" cy="610820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901950"/>
            <a:ext cx="7940661" cy="4123034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4" y="680310"/>
            <a:ext cx="6413613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596540"/>
            <a:ext cx="6413613" cy="4428444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833015"/>
            <a:ext cx="8229600" cy="684885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6" y="1887685"/>
            <a:ext cx="4123034" cy="571629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612021"/>
            <a:ext cx="4123035" cy="3035058"/>
          </a:xfrm>
        </p:spPr>
        <p:txBody>
          <a:bodyPr/>
          <a:lstStyle>
            <a:lvl1pPr algn="l">
              <a:defRPr sz="2400">
                <a:solidFill>
                  <a:schemeClr val="bg1"/>
                </a:solidFill>
              </a:defRPr>
            </a:lvl1pPr>
            <a:lvl2pPr algn="l">
              <a:defRPr sz="2000">
                <a:solidFill>
                  <a:schemeClr val="bg1"/>
                </a:solidFill>
              </a:defRPr>
            </a:lvl2pPr>
            <a:lvl3pPr algn="l">
              <a:defRPr sz="1800">
                <a:solidFill>
                  <a:schemeClr val="bg1"/>
                </a:solidFill>
              </a:defRPr>
            </a:lvl3pPr>
            <a:lvl4pPr algn="l">
              <a:defRPr sz="1600">
                <a:solidFill>
                  <a:schemeClr val="bg1"/>
                </a:solidFill>
              </a:defRPr>
            </a:lvl4pPr>
            <a:lvl5pPr algn="l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1887686"/>
            <a:ext cx="4106566" cy="571630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612022"/>
            <a:ext cx="4106566" cy="3035058"/>
          </a:xfrm>
        </p:spPr>
        <p:txBody>
          <a:bodyPr/>
          <a:lstStyle>
            <a:lvl1pPr algn="l">
              <a:defRPr sz="2400">
                <a:solidFill>
                  <a:schemeClr val="bg1"/>
                </a:solidFill>
              </a:defRPr>
            </a:lvl1pPr>
            <a:lvl2pPr algn="l">
              <a:defRPr sz="2000">
                <a:solidFill>
                  <a:schemeClr val="bg1"/>
                </a:solidFill>
              </a:defRPr>
            </a:lvl2pPr>
            <a:lvl3pPr algn="l">
              <a:defRPr sz="1800">
                <a:solidFill>
                  <a:schemeClr val="bg1"/>
                </a:solidFill>
              </a:defRPr>
            </a:lvl3pPr>
            <a:lvl4pPr algn="l">
              <a:defRPr sz="1600">
                <a:solidFill>
                  <a:schemeClr val="bg1"/>
                </a:solidFill>
              </a:defRPr>
            </a:lvl4pPr>
            <a:lvl5pPr algn="l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75" y="374900"/>
            <a:ext cx="7940660" cy="76352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38425"/>
            <a:ext cx="8630047" cy="61082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3724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2014-03-13T17:48:47Z</dcterms:created>
  <dcterms:modified xsi:type="dcterms:W3CDTF">2014-03-13T17:48:54Z</dcterms:modified>
</cp:coreProperties>
</file>