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2597FF"/>
    <a:srgbClr val="0097CC"/>
    <a:srgbClr val="009A46"/>
    <a:srgbClr val="5B9DFF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F5DD1-B672-4320-9449-CFEEB596A931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C9D71-4879-45E7-922D-064A6F142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1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222195"/>
            <a:ext cx="7177135" cy="91623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1138425"/>
            <a:ext cx="7482545" cy="610818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12303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413613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596540"/>
            <a:ext cx="6413613" cy="442844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887685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12021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887686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12022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37490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38425"/>
            <a:ext cx="8630047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72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2014-03-13T17:48:47Z</dcterms:created>
  <dcterms:modified xsi:type="dcterms:W3CDTF">2014-03-13T17:48:54Z</dcterms:modified>
</cp:coreProperties>
</file>