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80000"/>
    <a:srgbClr val="2597FF"/>
    <a:srgbClr val="0097CC"/>
    <a:srgbClr val="009A46"/>
    <a:srgbClr val="5B9DFF"/>
    <a:srgbClr val="D68B1C"/>
    <a:srgbClr val="600060"/>
    <a:srgbClr val="E600AA"/>
    <a:srgbClr val="A8007C"/>
    <a:srgbClr val="FF75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197789-E38F-4A12-AEC0-7869248AC286}" type="datetimeFigureOut">
              <a:rPr lang="en-US" smtClean="0"/>
              <a:t>3/13/2014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7FEBEF-D7CF-41FB-96C7-064303DD8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589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1670" y="4497935"/>
            <a:ext cx="4123035" cy="1527050"/>
          </a:xfrm>
          <a:effectLst/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30115" y="4803346"/>
            <a:ext cx="3817625" cy="1221639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680310"/>
            <a:ext cx="7940659" cy="61082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596540"/>
            <a:ext cx="7940661" cy="4123034"/>
          </a:xfrm>
        </p:spPr>
        <p:txBody>
          <a:bodyPr/>
          <a:lstStyle>
            <a:lvl1pPr algn="l">
              <a:defRPr sz="28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algn="l">
              <a:defRPr>
                <a:solidFill>
                  <a:schemeClr val="tx2">
                    <a:lumMod val="40000"/>
                    <a:lumOff val="60000"/>
                  </a:schemeClr>
                </a:solidFill>
              </a:defRPr>
            </a:lvl2pPr>
            <a:lvl3pPr algn="l">
              <a:defRPr>
                <a:solidFill>
                  <a:schemeClr val="tx2">
                    <a:lumMod val="40000"/>
                    <a:lumOff val="60000"/>
                  </a:schemeClr>
                </a:solidFill>
              </a:defRPr>
            </a:lvl3pPr>
            <a:lvl4pPr algn="l">
              <a:defRPr>
                <a:solidFill>
                  <a:schemeClr val="tx2">
                    <a:lumMod val="40000"/>
                    <a:lumOff val="60000"/>
                  </a:schemeClr>
                </a:solidFill>
              </a:defRPr>
            </a:lvl4pPr>
            <a:lvl5pPr algn="l">
              <a:defRPr>
                <a:solidFill>
                  <a:schemeClr val="tx2">
                    <a:lumMod val="40000"/>
                    <a:lumOff val="6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4129" y="680310"/>
            <a:ext cx="5955498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4130" y="1596540"/>
            <a:ext cx="5955498" cy="4428444"/>
          </a:xfrm>
        </p:spPr>
        <p:txBody>
          <a:bodyPr/>
          <a:lstStyle>
            <a:lvl1pPr>
              <a:defRPr sz="28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>
              <a:defRPr>
                <a:solidFill>
                  <a:schemeClr val="tx2">
                    <a:lumMod val="40000"/>
                    <a:lumOff val="60000"/>
                  </a:schemeClr>
                </a:solidFill>
              </a:defRPr>
            </a:lvl2pPr>
            <a:lvl3pPr>
              <a:defRPr>
                <a:solidFill>
                  <a:schemeClr val="tx2">
                    <a:lumMod val="40000"/>
                    <a:lumOff val="60000"/>
                  </a:schemeClr>
                </a:solidFill>
              </a:defRPr>
            </a:lvl3pPr>
            <a:lvl4pPr>
              <a:defRPr>
                <a:solidFill>
                  <a:schemeClr val="tx2">
                    <a:lumMod val="40000"/>
                    <a:lumOff val="60000"/>
                  </a:schemeClr>
                </a:solidFill>
              </a:defRPr>
            </a:lvl4pPr>
            <a:lvl5pPr>
              <a:defRPr>
                <a:solidFill>
                  <a:schemeClr val="tx2">
                    <a:lumMod val="40000"/>
                    <a:lumOff val="6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680310"/>
            <a:ext cx="8229600" cy="684885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6" y="1582885"/>
            <a:ext cx="4123034" cy="571629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307221"/>
            <a:ext cx="4123035" cy="3035058"/>
          </a:xfrm>
        </p:spPr>
        <p:txBody>
          <a:bodyPr/>
          <a:lstStyle>
            <a:lvl1pPr algn="l"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algn="l">
              <a:defRPr sz="2000">
                <a:solidFill>
                  <a:schemeClr val="tx2">
                    <a:lumMod val="40000"/>
                    <a:lumOff val="60000"/>
                  </a:schemeClr>
                </a:solidFill>
              </a:defRPr>
            </a:lvl2pPr>
            <a:lvl3pPr algn="l">
              <a:defRPr sz="1800">
                <a:solidFill>
                  <a:schemeClr val="tx2">
                    <a:lumMod val="40000"/>
                    <a:lumOff val="60000"/>
                  </a:schemeClr>
                </a:solidFill>
              </a:defRPr>
            </a:lvl3pPr>
            <a:lvl4pPr algn="l">
              <a:defRPr sz="1600">
                <a:solidFill>
                  <a:schemeClr val="tx2">
                    <a:lumMod val="40000"/>
                    <a:lumOff val="60000"/>
                  </a:schemeClr>
                </a:solidFill>
              </a:defRPr>
            </a:lvl4pPr>
            <a:lvl5pPr algn="l">
              <a:defRPr sz="1600">
                <a:solidFill>
                  <a:schemeClr val="tx2">
                    <a:lumMod val="40000"/>
                    <a:lumOff val="6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1" y="1582886"/>
            <a:ext cx="4106566" cy="571630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307222"/>
            <a:ext cx="4106566" cy="3035058"/>
          </a:xfrm>
        </p:spPr>
        <p:txBody>
          <a:bodyPr/>
          <a:lstStyle>
            <a:lvl1pPr algn="l"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algn="l">
              <a:defRPr sz="2000">
                <a:solidFill>
                  <a:schemeClr val="tx2">
                    <a:lumMod val="40000"/>
                    <a:lumOff val="60000"/>
                  </a:schemeClr>
                </a:solidFill>
              </a:defRPr>
            </a:lvl2pPr>
            <a:lvl3pPr algn="l">
              <a:defRPr sz="1800">
                <a:solidFill>
                  <a:schemeClr val="tx2">
                    <a:lumMod val="40000"/>
                    <a:lumOff val="60000"/>
                  </a:schemeClr>
                </a:solidFill>
              </a:defRPr>
            </a:lvl3pPr>
            <a:lvl4pPr algn="l">
              <a:defRPr sz="1600">
                <a:solidFill>
                  <a:schemeClr val="tx2">
                    <a:lumMod val="40000"/>
                    <a:lumOff val="60000"/>
                  </a:schemeClr>
                </a:solidFill>
              </a:defRPr>
            </a:lvl4pPr>
            <a:lvl5pPr algn="l">
              <a:defRPr sz="1600">
                <a:solidFill>
                  <a:schemeClr val="tx2">
                    <a:lumMod val="40000"/>
                    <a:lumOff val="6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3/13/2014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670" y="4650640"/>
            <a:ext cx="3817625" cy="137434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46827" y="4803345"/>
            <a:ext cx="4132185" cy="1221640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09497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</Words>
  <Application>Microsoft Office PowerPoint</Application>
  <PresentationFormat>On-screen Show (4:3)</PresentationFormat>
  <Paragraphs>38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2014-03-13T17:48:15Z</dcterms:created>
  <dcterms:modified xsi:type="dcterms:W3CDTF">2014-03-13T17:48:18Z</dcterms:modified>
</cp:coreProperties>
</file>