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2597FF"/>
    <a:srgbClr val="0097CC"/>
    <a:srgbClr val="009A46"/>
    <a:srgbClr val="5B9DFF"/>
    <a:srgbClr val="D68B1C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97789-E38F-4A12-AEC0-7869248AC286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EBEF-D7CF-41FB-96C7-064303DD8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89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497935"/>
            <a:ext cx="4123035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30115" y="4803346"/>
            <a:ext cx="3817625" cy="122163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123034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680310"/>
            <a:ext cx="5955498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596540"/>
            <a:ext cx="5955498" cy="4428444"/>
          </a:xfrm>
        </p:spPr>
        <p:txBody>
          <a:bodyPr/>
          <a:lstStyle>
            <a:lvl1pPr>
              <a:defRPr sz="28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2pPr>
            <a:lvl3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3pPr>
            <a:lvl4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4pPr>
            <a:lvl5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582885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07221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40000"/>
                    <a:lumOff val="6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40000"/>
                    <a:lumOff val="6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40000"/>
                    <a:lumOff val="6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82886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07222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40000"/>
                    <a:lumOff val="6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40000"/>
                    <a:lumOff val="6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40000"/>
                    <a:lumOff val="6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650640"/>
            <a:ext cx="381762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6827" y="4803345"/>
            <a:ext cx="413218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094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2014-03-13T17:48:15Z</dcterms:created>
  <dcterms:modified xsi:type="dcterms:W3CDTF">2014-03-13T17:48:18Z</dcterms:modified>
</cp:coreProperties>
</file>