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0060"/>
    <a:srgbClr val="A8007C"/>
    <a:srgbClr val="2597FF"/>
    <a:srgbClr val="0097CC"/>
    <a:srgbClr val="009A46"/>
    <a:srgbClr val="5B9DFF"/>
    <a:srgbClr val="D68B1C"/>
    <a:srgbClr val="E600AA"/>
    <a:srgbClr val="FF750D"/>
    <a:srgbClr val="253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7E2BDA-E1BF-4B82-937B-583405E2ABD8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1F585B-80BD-42CB-A5ED-FDD5D684F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679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1" y="4803345"/>
            <a:ext cx="7940660" cy="916230"/>
          </a:xfrm>
          <a:effectLst/>
        </p:spPr>
        <p:txBody>
          <a:bodyPr>
            <a:normAutofit/>
          </a:bodyPr>
          <a:lstStyle>
            <a:lvl1pPr algn="ctr">
              <a:defRPr sz="4000"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>
                      <a:alpha val="80000"/>
                    </a:schemeClr>
                  </a:outerShdw>
                </a:effectLst>
                <a:latin typeface="Monotype Corsiva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794066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794065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>
                      <a:alpha val="75000"/>
                    </a:scheme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5"/>
            <a:ext cx="7940661" cy="4275739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4" y="535626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srgbClr val="600060">
                      <a:alpha val="75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51856"/>
            <a:ext cx="641361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>
                      <a:alpha val="75000"/>
                    </a:scheme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01949"/>
            <a:ext cx="4123033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69"/>
            <a:ext cx="4123034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01950"/>
            <a:ext cx="4123034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12770"/>
            <a:ext cx="4123034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956050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0" y="2054655"/>
            <a:ext cx="7635251" cy="427573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2196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2014-03-13T17:47:25Z</dcterms:created>
  <dcterms:modified xsi:type="dcterms:W3CDTF">2014-03-13T17:47:33Z</dcterms:modified>
</cp:coreProperties>
</file>