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00060"/>
    <a:srgbClr val="A8007C"/>
    <a:srgbClr val="2597FF"/>
    <a:srgbClr val="0097CC"/>
    <a:srgbClr val="009A46"/>
    <a:srgbClr val="5B9DFF"/>
    <a:srgbClr val="D68B1C"/>
    <a:srgbClr val="E600AA"/>
    <a:srgbClr val="FF750D"/>
    <a:srgbClr val="253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4514AB-29DE-4BBF-B130-895FEF7EFDA3}" type="datetimeFigureOut">
              <a:rPr lang="en-US" smtClean="0"/>
              <a:t>3/13/2014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1C298A-3AC8-4D23-ACB4-F21BCD8EE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269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54375" y="4192525"/>
            <a:ext cx="8093365" cy="1985165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srgbClr val="600060">
                      <a:alpha val="80000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2490" y="737983"/>
            <a:ext cx="7644400" cy="1374345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A8007C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</a:t>
            </a:r>
          </a:p>
          <a:p>
            <a:r>
              <a:rPr lang="en-US" dirty="0" smtClean="0"/>
              <a:t>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138425"/>
            <a:ext cx="7940659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srgbClr val="600060">
                      <a:alpha val="75000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7080" y="2054655"/>
            <a:ext cx="7635251" cy="4275739"/>
          </a:xfrm>
        </p:spPr>
        <p:txBody>
          <a:bodyPr/>
          <a:lstStyle>
            <a:lvl1pPr algn="l">
              <a:defRPr sz="2800">
                <a:solidFill>
                  <a:srgbClr val="600060"/>
                </a:solidFill>
              </a:defRPr>
            </a:lvl1pPr>
            <a:lvl2pPr algn="l">
              <a:defRPr>
                <a:solidFill>
                  <a:srgbClr val="600060"/>
                </a:solidFill>
              </a:defRPr>
            </a:lvl2pPr>
            <a:lvl3pPr algn="l">
              <a:defRPr>
                <a:solidFill>
                  <a:srgbClr val="600060"/>
                </a:solidFill>
              </a:defRPr>
            </a:lvl3pPr>
            <a:lvl4pPr algn="l">
              <a:defRPr>
                <a:solidFill>
                  <a:srgbClr val="600060"/>
                </a:solidFill>
              </a:defRPr>
            </a:lvl4pPr>
            <a:lvl5pPr algn="l">
              <a:defRPr>
                <a:solidFill>
                  <a:srgbClr val="60006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6834" y="535626"/>
            <a:ext cx="610820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srgbClr val="600060">
                      <a:alpha val="75000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6835" y="1451856"/>
            <a:ext cx="6108200" cy="4275740"/>
          </a:xfrm>
        </p:spPr>
        <p:txBody>
          <a:bodyPr/>
          <a:lstStyle>
            <a:lvl1pPr>
              <a:defRPr sz="2800">
                <a:solidFill>
                  <a:srgbClr val="600060"/>
                </a:solidFill>
              </a:defRPr>
            </a:lvl1pPr>
            <a:lvl2pPr>
              <a:defRPr>
                <a:solidFill>
                  <a:srgbClr val="600060"/>
                </a:solidFill>
              </a:defRPr>
            </a:lvl2pPr>
            <a:lvl3pPr>
              <a:defRPr>
                <a:solidFill>
                  <a:srgbClr val="600060"/>
                </a:solidFill>
              </a:defRPr>
            </a:lvl3pPr>
            <a:lvl4pPr>
              <a:defRPr>
                <a:solidFill>
                  <a:srgbClr val="600060"/>
                </a:solidFill>
              </a:defRPr>
            </a:lvl4pPr>
            <a:lvl5pPr>
              <a:defRPr>
                <a:solidFill>
                  <a:srgbClr val="60006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38425"/>
            <a:ext cx="8229600" cy="53218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srgbClr val="600060">
                      <a:alpha val="75000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7080" y="1901949"/>
            <a:ext cx="3817624" cy="571629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60006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7079" y="2512769"/>
            <a:ext cx="3817625" cy="3493173"/>
          </a:xfrm>
        </p:spPr>
        <p:txBody>
          <a:bodyPr/>
          <a:lstStyle>
            <a:lvl1pPr algn="l">
              <a:defRPr sz="2400">
                <a:solidFill>
                  <a:srgbClr val="600060"/>
                </a:solidFill>
              </a:defRPr>
            </a:lvl1pPr>
            <a:lvl2pPr algn="l">
              <a:defRPr sz="2000">
                <a:solidFill>
                  <a:srgbClr val="600060"/>
                </a:solidFill>
              </a:defRPr>
            </a:lvl2pPr>
            <a:lvl3pPr algn="l">
              <a:defRPr sz="1800">
                <a:solidFill>
                  <a:srgbClr val="600060"/>
                </a:solidFill>
              </a:defRPr>
            </a:lvl3pPr>
            <a:lvl4pPr algn="l">
              <a:defRPr sz="1600">
                <a:solidFill>
                  <a:srgbClr val="600060"/>
                </a:solidFill>
              </a:defRPr>
            </a:lvl4pPr>
            <a:lvl5pPr algn="l">
              <a:defRPr sz="1600">
                <a:solidFill>
                  <a:srgbClr val="6000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7411" y="1901950"/>
            <a:ext cx="3801155" cy="571630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60006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7410" y="2512770"/>
            <a:ext cx="3801155" cy="3493173"/>
          </a:xfrm>
        </p:spPr>
        <p:txBody>
          <a:bodyPr/>
          <a:lstStyle>
            <a:lvl1pPr algn="l">
              <a:defRPr sz="2400">
                <a:solidFill>
                  <a:srgbClr val="600060"/>
                </a:solidFill>
              </a:defRPr>
            </a:lvl1pPr>
            <a:lvl2pPr algn="l">
              <a:defRPr sz="2000">
                <a:solidFill>
                  <a:srgbClr val="600060"/>
                </a:solidFill>
              </a:defRPr>
            </a:lvl2pPr>
            <a:lvl3pPr algn="l">
              <a:defRPr sz="1800">
                <a:solidFill>
                  <a:srgbClr val="600060"/>
                </a:solidFill>
              </a:defRPr>
            </a:lvl3pPr>
            <a:lvl4pPr algn="l">
              <a:defRPr sz="1600">
                <a:solidFill>
                  <a:srgbClr val="600060"/>
                </a:solidFill>
              </a:defRPr>
            </a:lvl4pPr>
            <a:lvl5pPr algn="l">
              <a:defRPr sz="1600">
                <a:solidFill>
                  <a:srgbClr val="6000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7080" y="4345230"/>
            <a:ext cx="7934786" cy="167975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7080" y="833015"/>
            <a:ext cx="7940660" cy="167975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</a:t>
            </a:r>
          </a:p>
          <a:p>
            <a:r>
              <a:rPr lang="en-US" dirty="0" smtClean="0"/>
              <a:t>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7080" y="2054655"/>
            <a:ext cx="7635251" cy="4275739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884040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2014-03-13T17:46:45Z</dcterms:created>
  <dcterms:modified xsi:type="dcterms:W3CDTF">2014-03-13T17:46:54Z</dcterms:modified>
</cp:coreProperties>
</file>