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502"/>
    <a:srgbClr val="ECA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0386-64BF-4CD2-B6E1-ADD5335C13E0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0E8-38FF-484F-9C49-C0CE7D478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8351" y="2970885"/>
            <a:ext cx="602407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blue&amp;utm_content=0041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" y="6566315"/>
            <a:ext cx="1030985" cy="2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4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7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2013-08-21T19:17:07Z</dcterms:created>
  <dcterms:modified xsi:type="dcterms:W3CDTF">2013-09-09T18:54:48Z</dcterms:modified>
</cp:coreProperties>
</file>