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A46"/>
    <a:srgbClr val="5B9DFF"/>
    <a:srgbClr val="D68B1C"/>
    <a:srgbClr val="600060"/>
    <a:srgbClr val="E600AA"/>
    <a:srgbClr val="A8007C"/>
    <a:srgbClr val="2597FF"/>
    <a:srgbClr val="0097CC"/>
    <a:srgbClr val="FF750D"/>
    <a:srgbClr val="253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0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683756-ADBC-41C6-81EC-DDC0F4E1AD8D}" type="datetimeFigureOut">
              <a:rPr lang="en-US" smtClean="0"/>
              <a:t>3/11/2014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0109E9-ADDC-4F5C-8240-583B6715E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891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07080" y="591164"/>
            <a:ext cx="7177135" cy="1221640"/>
          </a:xfrm>
          <a:effectLst/>
        </p:spPr>
        <p:txBody>
          <a:bodyPr>
            <a:normAutofit/>
          </a:bodyPr>
          <a:lstStyle>
            <a:lvl1pPr algn="ctr">
              <a:defRPr sz="3600">
                <a:solidFill>
                  <a:schemeClr val="tx2">
                    <a:lumMod val="50000"/>
                  </a:schemeClr>
                </a:solidFill>
                <a:effectLst/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7080" y="1812802"/>
            <a:ext cx="7177135" cy="1068935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1" y="1443835"/>
            <a:ext cx="794066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1" y="2054655"/>
            <a:ext cx="7940660" cy="4428445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1424" y="527605"/>
            <a:ext cx="641361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1425" y="1443835"/>
            <a:ext cx="6413610" cy="4275740"/>
          </a:xfrm>
        </p:spPr>
        <p:txBody>
          <a:bodyPr/>
          <a:lstStyle>
            <a:lvl1pPr>
              <a:defRPr sz="28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443835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6" y="1901950"/>
            <a:ext cx="4123034" cy="763524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689844"/>
            <a:ext cx="4123035" cy="3035058"/>
          </a:xfrm>
        </p:spPr>
        <p:txBody>
          <a:bodyPr/>
          <a:lstStyle>
            <a:lvl1pPr algn="l">
              <a:defRPr sz="2400">
                <a:solidFill>
                  <a:schemeClr val="tx1"/>
                </a:solidFill>
              </a:defRPr>
            </a:lvl1pPr>
            <a:lvl2pPr algn="l">
              <a:defRPr sz="2000">
                <a:solidFill>
                  <a:schemeClr val="tx1"/>
                </a:solidFill>
              </a:defRPr>
            </a:lvl2pPr>
            <a:lvl3pPr algn="l">
              <a:defRPr sz="1800">
                <a:solidFill>
                  <a:schemeClr val="tx1"/>
                </a:solidFill>
              </a:defRPr>
            </a:lvl3pPr>
            <a:lvl4pPr algn="l">
              <a:defRPr sz="1600">
                <a:solidFill>
                  <a:schemeClr val="tx1"/>
                </a:solidFill>
              </a:defRPr>
            </a:lvl4pPr>
            <a:lvl5pPr algn="l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901950"/>
            <a:ext cx="4106566" cy="763525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689845"/>
            <a:ext cx="4106566" cy="3035058"/>
          </a:xfrm>
        </p:spPr>
        <p:txBody>
          <a:bodyPr/>
          <a:lstStyle>
            <a:lvl1pPr algn="l">
              <a:defRPr sz="2400">
                <a:solidFill>
                  <a:schemeClr val="tx1"/>
                </a:solidFill>
              </a:defRPr>
            </a:lvl1pPr>
            <a:lvl2pPr algn="l">
              <a:defRPr sz="2000">
                <a:solidFill>
                  <a:schemeClr val="tx1"/>
                </a:solidFill>
              </a:defRPr>
            </a:lvl2pPr>
            <a:lvl3pPr algn="l">
              <a:defRPr sz="1800">
                <a:solidFill>
                  <a:schemeClr val="tx1"/>
                </a:solidFill>
              </a:defRPr>
            </a:lvl3pPr>
            <a:lvl4pPr algn="l">
              <a:defRPr sz="1600">
                <a:solidFill>
                  <a:schemeClr val="tx1"/>
                </a:solidFill>
              </a:defRPr>
            </a:lvl4pPr>
            <a:lvl5pPr algn="l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374900"/>
            <a:ext cx="8246070" cy="152705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effectLst/>
              </a:rPr>
              <a:t>Click to edit </a:t>
            </a:r>
            <a:br>
              <a:rPr lang="en-US" dirty="0" smtClean="0">
                <a:solidFill>
                  <a:schemeClr val="tx2">
                    <a:lumMod val="50000"/>
                  </a:schemeClr>
                </a:solidFill>
                <a:effectLst/>
              </a:rPr>
            </a:br>
            <a:r>
              <a:rPr lang="en-US" dirty="0" smtClean="0">
                <a:solidFill>
                  <a:schemeClr val="tx2">
                    <a:lumMod val="50000"/>
                  </a:schemeClr>
                </a:solidFill>
                <a:effectLst/>
              </a:rPr>
              <a:t>Master title style</a:t>
            </a:r>
            <a:endParaRPr lang="en-US" dirty="0">
              <a:solidFill>
                <a:schemeClr val="tx2">
                  <a:lumMod val="50000"/>
                </a:schemeClr>
              </a:solidFill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1901949"/>
            <a:ext cx="8246070" cy="106893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10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84251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2014-03-11T17:10:19Z</dcterms:created>
  <dcterms:modified xsi:type="dcterms:W3CDTF">2014-03-11T17:10:30Z</dcterms:modified>
</cp:coreProperties>
</file>