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83756-ADBC-41C6-81EC-DDC0F4E1AD8D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109E9-ADDC-4F5C-8240-583B6715E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9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591164"/>
            <a:ext cx="7177135" cy="122164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tx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1812802"/>
            <a:ext cx="7177135" cy="106893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44383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054655"/>
            <a:ext cx="7940660" cy="442844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41361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01950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9844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89845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1"/>
                </a:solidFill>
              </a:defRPr>
            </a:lvl2pPr>
            <a:lvl3pPr algn="l">
              <a:defRPr sz="1800">
                <a:solidFill>
                  <a:schemeClr val="tx1"/>
                </a:solidFill>
              </a:defRPr>
            </a:lvl3pPr>
            <a:lvl4pPr algn="l">
              <a:defRPr sz="1600">
                <a:solidFill>
                  <a:schemeClr val="tx1"/>
                </a:solidFill>
              </a:defRPr>
            </a:lvl4pPr>
            <a:lvl5pPr algn="l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74900"/>
            <a:ext cx="8246070" cy="152705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Click to edit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Master title style</a:t>
            </a:r>
            <a:endParaRPr lang="en-US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901949"/>
            <a:ext cx="8246070" cy="106893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10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425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2014-03-11T17:10:19Z</dcterms:created>
  <dcterms:modified xsi:type="dcterms:W3CDTF">2014-03-11T17:10:30Z</dcterms:modified>
</cp:coreProperties>
</file>