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97CC"/>
    <a:srgbClr val="009A46"/>
    <a:srgbClr val="5B9DFF"/>
    <a:srgbClr val="D68B1C"/>
    <a:srgbClr val="600060"/>
    <a:srgbClr val="E600AA"/>
    <a:srgbClr val="A8007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C1CC7-6FA5-439B-AD07-DAFA6AF4C639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FC84F-1891-49F5-B9F7-B03111BB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30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930" y="527605"/>
            <a:ext cx="764440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930" y="1443835"/>
            <a:ext cx="764440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>
            <a:lvl1pPr algn="l"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3" y="535626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4" y="1451856"/>
            <a:ext cx="6260905" cy="4275740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0" y="1901949"/>
            <a:ext cx="381762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512769"/>
            <a:ext cx="3817625" cy="3493173"/>
          </a:xfrm>
        </p:spPr>
        <p:txBody>
          <a:bodyPr/>
          <a:lstStyle>
            <a:lvl1pPr algn="l"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1" y="1901950"/>
            <a:ext cx="3801155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512770"/>
            <a:ext cx="3801155" cy="3493173"/>
          </a:xfrm>
        </p:spPr>
        <p:txBody>
          <a:bodyPr/>
          <a:lstStyle>
            <a:lvl1pPr algn="l"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374900"/>
            <a:ext cx="7934786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1291130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775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2014-03-11T17:09:11Z</dcterms:created>
  <dcterms:modified xsi:type="dcterms:W3CDTF">2014-03-11T17:09:23Z</dcterms:modified>
</cp:coreProperties>
</file>