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4A8C0-76B0-4B93-B861-DE944C0A68BC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BCFB1-44ED-44CD-B2A3-E9E5701B8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9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429000"/>
            <a:ext cx="824607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901950"/>
            <a:ext cx="7940660" cy="4581150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98572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901950"/>
            <a:ext cx="6413610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77548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49245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7549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7940661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276295"/>
            <a:ext cx="8246070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651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2014-03-11T17:08:27Z</dcterms:created>
  <dcterms:modified xsi:type="dcterms:W3CDTF">2014-03-11T17:08:38Z</dcterms:modified>
</cp:coreProperties>
</file>