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  <a:srgbClr val="5B9DFF"/>
    <a:srgbClr val="D68B1C"/>
    <a:srgbClr val="600060"/>
    <a:srgbClr val="E600AA"/>
    <a:srgbClr val="A8007C"/>
    <a:srgbClr val="2597FF"/>
    <a:srgbClr val="0097CC"/>
    <a:srgbClr val="FF750D"/>
    <a:srgbClr val="25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4A8C0-76B0-4B93-B861-DE944C0A68BC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BCFB1-44ED-44CD-B2A3-E9E5701B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94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803345"/>
            <a:ext cx="8246070" cy="91623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429000"/>
            <a:ext cx="8246070" cy="106893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1901950"/>
            <a:ext cx="7940660" cy="4581150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985720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901950"/>
            <a:ext cx="6413610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5"/>
            <a:ext cx="4123034" cy="763524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77548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749245"/>
            <a:ext cx="4106566" cy="763525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77549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650640"/>
            <a:ext cx="7940661" cy="106893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276295"/>
            <a:ext cx="8246070" cy="106893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9651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2014-03-11T17:08:27Z</dcterms:created>
  <dcterms:modified xsi:type="dcterms:W3CDTF">2014-03-11T17:08:38Z</dcterms:modified>
</cp:coreProperties>
</file>