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6"/>
    <a:srgbClr val="5B9DFF"/>
    <a:srgbClr val="D68B1C"/>
    <a:srgbClr val="600060"/>
    <a:srgbClr val="E600AA"/>
    <a:srgbClr val="A8007C"/>
    <a:srgbClr val="2597FF"/>
    <a:srgbClr val="0097CC"/>
    <a:srgbClr val="FF750D"/>
    <a:srgbClr val="253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20ADD0-5730-4E56-BAC5-F2A3E7EC742E}" type="datetimeFigureOut">
              <a:rPr lang="en-US" smtClean="0"/>
              <a:t>3/11/2014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ABD9420-2506-46F5-AB6B-DA0B118B8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8453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8965" y="1443835"/>
            <a:ext cx="8246070" cy="1527050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5"/>
            <a:ext cx="8246070" cy="152705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1" y="833015"/>
            <a:ext cx="7940660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1" y="1749245"/>
            <a:ext cx="7940660" cy="4733855"/>
          </a:xfrm>
        </p:spPr>
        <p:txBody>
          <a:bodyPr/>
          <a:lstStyle>
            <a:lvl1pPr algn="l"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899" y="680310"/>
            <a:ext cx="6413610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17900" y="1596540"/>
            <a:ext cx="6413610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532180"/>
          </a:xfrm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6" y="1661318"/>
            <a:ext cx="4123034" cy="763524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577548"/>
            <a:ext cx="4123035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001" y="1661318"/>
            <a:ext cx="4106566" cy="763525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72000" y="2577549"/>
            <a:ext cx="4106566" cy="3035058"/>
          </a:xfrm>
        </p:spPr>
        <p:txBody>
          <a:bodyPr/>
          <a:lstStyle>
            <a:lvl1pPr algn="l"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algn="l"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 algn="l"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 algn="l"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 algn="l"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3/11/2014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1443835"/>
            <a:ext cx="7940661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965" y="3581705"/>
            <a:ext cx="824607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2310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67331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143</Words>
  <Application>Microsoft Office PowerPoint</Application>
  <PresentationFormat>On-screen Show (4:3)</PresentationFormat>
  <Paragraphs>38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2014-03-11T17:07:32Z</dcterms:created>
  <dcterms:modified xsi:type="dcterms:W3CDTF">2014-03-11T17:07:44Z</dcterms:modified>
</cp:coreProperties>
</file>