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5B9DFF"/>
    <a:srgbClr val="D68B1C"/>
    <a:srgbClr val="600060"/>
    <a:srgbClr val="E600AA"/>
    <a:srgbClr val="A8007C"/>
    <a:srgbClr val="2597FF"/>
    <a:srgbClr val="0097CC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0ADD0-5730-4E56-BAC5-F2A3E7EC742E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D9420-2506-46F5-AB6B-DA0B118B8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4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443835"/>
            <a:ext cx="824607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581705"/>
            <a:ext cx="8246070" cy="152705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833015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749245"/>
            <a:ext cx="7940660" cy="4733855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68031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596540"/>
            <a:ext cx="641361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61318"/>
            <a:ext cx="4123034" cy="763524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77548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61318"/>
            <a:ext cx="4106566" cy="763525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77549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1443835"/>
            <a:ext cx="7940661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581705"/>
            <a:ext cx="824607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733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2014-03-11T17:07:32Z</dcterms:created>
  <dcterms:modified xsi:type="dcterms:W3CDTF">2014-03-11T17:07:44Z</dcterms:modified>
</cp:coreProperties>
</file>