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2597FF"/>
    <a:srgbClr val="0097CC"/>
    <a:srgbClr val="009A46"/>
    <a:srgbClr val="5B9DFF"/>
    <a:srgbClr val="D68B1C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8012B-1032-4F37-BF72-3AF7EBCA7469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2A428-DD64-4002-8F88-0D28FCCC4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734410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A8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054655"/>
            <a:ext cx="8246070" cy="1221639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bg2"/>
                </a:solidFill>
              </a:defRPr>
            </a:lvl1pPr>
            <a:lvl2pPr algn="l">
              <a:defRPr>
                <a:solidFill>
                  <a:schemeClr val="bg2"/>
                </a:solidFill>
              </a:defRPr>
            </a:lvl2pPr>
            <a:lvl3pPr algn="l">
              <a:defRPr>
                <a:solidFill>
                  <a:schemeClr val="bg2"/>
                </a:solidFill>
              </a:defRPr>
            </a:lvl3pPr>
            <a:lvl4pPr algn="l">
              <a:defRPr>
                <a:solidFill>
                  <a:schemeClr val="bg2"/>
                </a:solidFill>
              </a:defRPr>
            </a:lvl4pPr>
            <a:lvl5pPr algn="l"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46548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46549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7088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4839" y="3581705"/>
            <a:ext cx="824019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2054655"/>
            <a:ext cx="824617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7401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2014-03-11T17:06:48Z</dcterms:created>
  <dcterms:modified xsi:type="dcterms:W3CDTF">2014-03-11T17:06:58Z</dcterms:modified>
</cp:coreProperties>
</file>