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80000"/>
    <a:srgbClr val="2597FF"/>
    <a:srgbClr val="0097CC"/>
    <a:srgbClr val="009A46"/>
    <a:srgbClr val="5B9DFF"/>
    <a:srgbClr val="D68B1C"/>
    <a:srgbClr val="600060"/>
    <a:srgbClr val="E600AA"/>
    <a:srgbClr val="A8007C"/>
    <a:srgbClr val="FF75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08" y="-1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C8012B-1032-4F37-BF72-3AF7EBCA7469}" type="datetimeFigureOut">
              <a:rPr lang="en-US" smtClean="0"/>
              <a:t>3/11/2014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C2A428-DD64-4002-8F88-0D28FCCC4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6995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lideonline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Download free PowerPoint templates from </a:t>
            </a:r>
            <a:r>
              <a:rPr lang="en-US" smtClean="0">
                <a:hlinkClick r:id="rId3"/>
              </a:rPr>
              <a:t>http://ppttemplate.net/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Later, you can also upload your finished presentations for free to </a:t>
            </a:r>
            <a:r>
              <a:rPr lang="en-US" smtClean="0">
                <a:hlinkClick r:id="rId4"/>
              </a:rPr>
              <a:t>http://slideonline.com/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48965" y="3734410"/>
            <a:ext cx="8246070" cy="1527050"/>
          </a:xfrm>
          <a:effectLst/>
        </p:spPr>
        <p:txBody>
          <a:bodyPr>
            <a:normAutofit/>
          </a:bodyPr>
          <a:lstStyle>
            <a:lvl1pPr algn="r">
              <a:defRPr sz="3600">
                <a:solidFill>
                  <a:srgbClr val="A80000"/>
                </a:solidFill>
                <a:effectLst/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8965" y="2054655"/>
            <a:ext cx="8246070" cy="1221639"/>
          </a:xfrm>
        </p:spPr>
        <p:txBody>
          <a:bodyPr>
            <a:normAutofit/>
          </a:bodyPr>
          <a:lstStyle>
            <a:lvl1pPr marL="0" indent="0" algn="r">
              <a:buNone/>
              <a:defRPr sz="2800">
                <a:solidFill>
                  <a:srgbClr val="FFFF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</a:t>
            </a:r>
          </a:p>
          <a:p>
            <a:r>
              <a:rPr lang="en-US" dirty="0" smtClean="0"/>
              <a:t>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1291130"/>
            <a:ext cx="7940659" cy="61082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65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70" y="2054655"/>
            <a:ext cx="7940661" cy="4275739"/>
          </a:xfrm>
        </p:spPr>
        <p:txBody>
          <a:bodyPr/>
          <a:lstStyle>
            <a:lvl1pPr algn="l">
              <a:defRPr sz="2800">
                <a:solidFill>
                  <a:schemeClr val="bg2"/>
                </a:solidFill>
              </a:defRPr>
            </a:lvl1pPr>
            <a:lvl2pPr algn="l">
              <a:defRPr>
                <a:solidFill>
                  <a:schemeClr val="bg2"/>
                </a:solidFill>
              </a:defRPr>
            </a:lvl2pPr>
            <a:lvl3pPr algn="l">
              <a:defRPr>
                <a:solidFill>
                  <a:schemeClr val="bg2"/>
                </a:solidFill>
              </a:defRPr>
            </a:lvl3pPr>
            <a:lvl4pPr algn="l">
              <a:defRPr>
                <a:solidFill>
                  <a:schemeClr val="bg2"/>
                </a:solidFill>
              </a:defRPr>
            </a:lvl4pPr>
            <a:lvl5pPr algn="l"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3309" y="535626"/>
            <a:ext cx="6413610" cy="763525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3310" y="1451856"/>
            <a:ext cx="6413610" cy="4275740"/>
          </a:xfrm>
        </p:spPr>
        <p:txBody>
          <a:bodyPr/>
          <a:lstStyle>
            <a:lvl1pPr>
              <a:defRPr sz="2800"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3014"/>
            <a:ext cx="8229600" cy="5846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443835"/>
            <a:ext cx="8229600" cy="53218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65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6" y="2246548"/>
            <a:ext cx="4123034" cy="571629"/>
          </a:xfrm>
        </p:spPr>
        <p:txBody>
          <a:bodyPr anchor="b"/>
          <a:lstStyle>
            <a:lvl1pPr marL="0" indent="0" algn="l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970884"/>
            <a:ext cx="4123035" cy="3035058"/>
          </a:xfrm>
        </p:spPr>
        <p:txBody>
          <a:bodyPr/>
          <a:lstStyle>
            <a:lvl1pPr algn="l">
              <a:defRPr sz="2400">
                <a:solidFill>
                  <a:schemeClr val="bg1"/>
                </a:solidFill>
              </a:defRPr>
            </a:lvl1pPr>
            <a:lvl2pPr algn="l">
              <a:defRPr sz="2000">
                <a:solidFill>
                  <a:schemeClr val="bg1"/>
                </a:solidFill>
              </a:defRPr>
            </a:lvl2pPr>
            <a:lvl3pPr algn="l">
              <a:defRPr sz="1800">
                <a:solidFill>
                  <a:schemeClr val="bg1"/>
                </a:solidFill>
              </a:defRPr>
            </a:lvl3pPr>
            <a:lvl4pPr algn="l">
              <a:defRPr sz="1600">
                <a:solidFill>
                  <a:schemeClr val="bg1"/>
                </a:solidFill>
              </a:defRPr>
            </a:lvl4pPr>
            <a:lvl5pPr algn="l"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1" y="2246549"/>
            <a:ext cx="4106566" cy="571630"/>
          </a:xfrm>
        </p:spPr>
        <p:txBody>
          <a:bodyPr anchor="b"/>
          <a:lstStyle>
            <a:lvl1pPr marL="0" indent="0" algn="l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2970885"/>
            <a:ext cx="4106566" cy="3035058"/>
          </a:xfrm>
        </p:spPr>
        <p:txBody>
          <a:bodyPr/>
          <a:lstStyle>
            <a:lvl1pPr algn="l">
              <a:defRPr sz="2400">
                <a:solidFill>
                  <a:schemeClr val="bg1"/>
                </a:solidFill>
              </a:defRPr>
            </a:lvl1pPr>
            <a:lvl2pPr algn="l">
              <a:defRPr sz="2000">
                <a:solidFill>
                  <a:schemeClr val="bg1"/>
                </a:solidFill>
              </a:defRPr>
            </a:lvl2pPr>
            <a:lvl3pPr algn="l">
              <a:defRPr sz="1800">
                <a:solidFill>
                  <a:schemeClr val="bg1"/>
                </a:solidFill>
              </a:defRPr>
            </a:lvl3pPr>
            <a:lvl4pPr algn="l">
              <a:defRPr sz="1600">
                <a:solidFill>
                  <a:schemeClr val="bg1"/>
                </a:solidFill>
              </a:defRPr>
            </a:lvl4pPr>
            <a:lvl5pPr algn="l"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3/11/2014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4839" y="3581705"/>
            <a:ext cx="8240196" cy="1679755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8964" y="2054655"/>
            <a:ext cx="8246175" cy="1221640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</a:t>
            </a:r>
          </a:p>
          <a:p>
            <a:r>
              <a:rPr lang="en-US" dirty="0" smtClean="0"/>
              <a:t>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Make Effective Presentations</a:t>
            </a:r>
          </a:p>
          <a:p>
            <a:r>
              <a:rPr lang="en-US" dirty="0" smtClean="0"/>
              <a:t>Using Awesome Backgrounds</a:t>
            </a:r>
          </a:p>
          <a:p>
            <a:r>
              <a:rPr lang="en-US" dirty="0" smtClean="0"/>
              <a:t>Engage your Audience</a:t>
            </a:r>
          </a:p>
          <a:p>
            <a:r>
              <a:rPr lang="en-US" dirty="0" smtClean="0"/>
              <a:t>Capture Audience Attention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310" y="6525919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674016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143</Words>
  <Application>Microsoft Office PowerPoint</Application>
  <PresentationFormat>On-screen Show (4:3)</PresentationFormat>
  <Paragraphs>38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Click to edit  Master title style</vt:lpstr>
      <vt:lpstr>Slide Title</vt:lpstr>
      <vt:lpstr>Slide Title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2014-03-11T17:06:48Z</dcterms:created>
  <dcterms:modified xsi:type="dcterms:W3CDTF">2014-03-11T17:06:58Z</dcterms:modified>
</cp:coreProperties>
</file>