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0000"/>
    <a:srgbClr val="2597FF"/>
    <a:srgbClr val="0097CC"/>
    <a:srgbClr val="009A46"/>
    <a:srgbClr val="5B9DFF"/>
    <a:srgbClr val="D68B1C"/>
    <a:srgbClr val="600060"/>
    <a:srgbClr val="E600AA"/>
    <a:srgbClr val="A8007C"/>
    <a:srgbClr val="FF75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8012B-1032-4F37-BF72-3AF7EBCA7469}" type="datetimeFigureOut">
              <a:rPr lang="en-US" smtClean="0"/>
              <a:t>3/11/2014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C2A428-DD64-4002-8F88-0D28FCCC4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699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3734410"/>
            <a:ext cx="8246070" cy="1527050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A80000"/>
                </a:solidFill>
                <a:effectLst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2054655"/>
            <a:ext cx="8246070" cy="1221639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FFFF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291130"/>
            <a:ext cx="7940659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054655"/>
            <a:ext cx="7940661" cy="4275739"/>
          </a:xfrm>
        </p:spPr>
        <p:txBody>
          <a:bodyPr/>
          <a:lstStyle>
            <a:lvl1pPr algn="l">
              <a:defRPr sz="2800">
                <a:solidFill>
                  <a:schemeClr val="bg2"/>
                </a:solidFill>
              </a:defRPr>
            </a:lvl1pPr>
            <a:lvl2pPr algn="l">
              <a:defRPr>
                <a:solidFill>
                  <a:schemeClr val="bg2"/>
                </a:solidFill>
              </a:defRPr>
            </a:lvl2pPr>
            <a:lvl3pPr algn="l">
              <a:defRPr>
                <a:solidFill>
                  <a:schemeClr val="bg2"/>
                </a:solidFill>
              </a:defRPr>
            </a:lvl3pPr>
            <a:lvl4pPr algn="l">
              <a:defRPr>
                <a:solidFill>
                  <a:schemeClr val="bg2"/>
                </a:solidFill>
              </a:defRPr>
            </a:lvl4pPr>
            <a:lvl5pPr algn="l"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09" y="535626"/>
            <a:ext cx="641361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51856"/>
            <a:ext cx="6413610" cy="4275740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2246548"/>
            <a:ext cx="4123034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970884"/>
            <a:ext cx="4123035" cy="303505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2246549"/>
            <a:ext cx="4106566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970885"/>
            <a:ext cx="4106566" cy="303505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4839" y="3581705"/>
            <a:ext cx="8240196" cy="167975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4" y="2054655"/>
            <a:ext cx="8246175" cy="122164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7401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2014-03-11T17:06:48Z</dcterms:created>
  <dcterms:modified xsi:type="dcterms:W3CDTF">2014-03-11T17:06:58Z</dcterms:modified>
</cp:coreProperties>
</file>