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0097CC"/>
    <a:srgbClr val="009A46"/>
    <a:srgbClr val="5B9DFF"/>
    <a:srgbClr val="D68B1C"/>
    <a:srgbClr val="600060"/>
    <a:srgbClr val="E600AA"/>
    <a:srgbClr val="A8007C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B79AC-C964-442F-A56F-E5B571D2F1F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A12E2E-1D8C-4802-8D0D-1A3BA3B91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84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956050"/>
            <a:ext cx="8246070" cy="916230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872279"/>
            <a:ext cx="824607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2597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7940661" cy="4275739"/>
          </a:xfrm>
        </p:spPr>
        <p:txBody>
          <a:bodyPr/>
          <a:lstStyle>
            <a:lvl1pPr algn="l">
              <a:defRPr sz="2800">
                <a:solidFill>
                  <a:schemeClr val="bg2"/>
                </a:solidFill>
              </a:defRPr>
            </a:lvl1pPr>
            <a:lvl2pPr algn="l">
              <a:defRPr>
                <a:solidFill>
                  <a:schemeClr val="bg2"/>
                </a:solidFill>
              </a:defRPr>
            </a:lvl2pPr>
            <a:lvl3pPr algn="l">
              <a:defRPr>
                <a:solidFill>
                  <a:schemeClr val="bg2"/>
                </a:solidFill>
              </a:defRPr>
            </a:lvl3pPr>
            <a:lvl4pPr algn="l">
              <a:defRPr>
                <a:solidFill>
                  <a:schemeClr val="bg2"/>
                </a:solidFill>
              </a:defRPr>
            </a:lvl4pPr>
            <a:lvl5pPr algn="l"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35626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51856"/>
            <a:ext cx="6413610" cy="4275740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246548"/>
            <a:ext cx="4123034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4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246549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970885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4839" y="4956050"/>
            <a:ext cx="8240196" cy="91623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4" y="5872280"/>
            <a:ext cx="824617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5653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2014-03-11T17:06:07Z</dcterms:created>
  <dcterms:modified xsi:type="dcterms:W3CDTF">2014-03-11T17:06:17Z</dcterms:modified>
</cp:coreProperties>
</file>