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7CC"/>
    <a:srgbClr val="009A46"/>
    <a:srgbClr val="5B9DFF"/>
    <a:srgbClr val="D68B1C"/>
    <a:srgbClr val="600060"/>
    <a:srgbClr val="E600AA"/>
    <a:srgbClr val="A8007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B79AC-C964-442F-A56F-E5B571D2F1F7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12E2E-1D8C-4802-8D0D-1A3BA3B91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8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956050"/>
            <a:ext cx="8246070" cy="91623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79"/>
            <a:ext cx="824607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259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bg2"/>
                </a:solidFill>
              </a:defRPr>
            </a:lvl1pPr>
            <a:lvl2pPr algn="l">
              <a:defRPr>
                <a:solidFill>
                  <a:schemeClr val="bg2"/>
                </a:solidFill>
              </a:defRPr>
            </a:lvl2pPr>
            <a:lvl3pPr algn="l">
              <a:defRPr>
                <a:solidFill>
                  <a:schemeClr val="bg2"/>
                </a:solidFill>
              </a:defRPr>
            </a:lvl3pPr>
            <a:lvl4pPr algn="l">
              <a:defRPr>
                <a:solidFill>
                  <a:schemeClr val="bg2"/>
                </a:solidFill>
              </a:defRPr>
            </a:lvl4pPr>
            <a:lvl5pPr algn="l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35626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246548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46549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97088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839" y="4956050"/>
            <a:ext cx="8240196" cy="91623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872280"/>
            <a:ext cx="824617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653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2014-03-11T17:06:07Z</dcterms:created>
  <dcterms:modified xsi:type="dcterms:W3CDTF">2014-03-11T17:06:17Z</dcterms:modified>
</cp:coreProperties>
</file>