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46"/>
    <a:srgbClr val="5B9DFF"/>
    <a:srgbClr val="D68B1C"/>
    <a:srgbClr val="600060"/>
    <a:srgbClr val="E600AA"/>
    <a:srgbClr val="A8007C"/>
    <a:srgbClr val="2597FF"/>
    <a:srgbClr val="0097CC"/>
    <a:srgbClr val="FF750D"/>
    <a:srgbClr val="253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0ECE0-33AA-4A59-9257-2188159AA0FF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189E17-917D-4C99-B9F5-9AC3B1A9B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48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4192525"/>
            <a:ext cx="8246070" cy="152705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719575"/>
            <a:ext cx="824607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1" y="985720"/>
            <a:ext cx="794066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1" y="1749245"/>
            <a:ext cx="7940660" cy="473385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4" y="527605"/>
            <a:ext cx="641361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1443835"/>
            <a:ext cx="641361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773614"/>
            <a:ext cx="4123034" cy="763524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89844"/>
            <a:ext cx="4123035" cy="3035058"/>
          </a:xfrm>
        </p:spPr>
        <p:txBody>
          <a:bodyPr/>
          <a:lstStyle>
            <a:lvl1pPr algn="l">
              <a:defRPr sz="2400">
                <a:solidFill>
                  <a:schemeClr val="tx1"/>
                </a:solidFill>
              </a:defRPr>
            </a:lvl1pPr>
            <a:lvl2pPr algn="l">
              <a:defRPr sz="2000">
                <a:solidFill>
                  <a:schemeClr val="tx1"/>
                </a:solidFill>
              </a:defRPr>
            </a:lvl2pPr>
            <a:lvl3pPr algn="l">
              <a:defRPr sz="1800">
                <a:solidFill>
                  <a:schemeClr val="tx1"/>
                </a:solidFill>
              </a:defRPr>
            </a:lvl3pPr>
            <a:lvl4pPr algn="l">
              <a:defRPr sz="1600">
                <a:solidFill>
                  <a:schemeClr val="tx1"/>
                </a:solidFill>
              </a:defRPr>
            </a:lvl4pPr>
            <a:lvl5pPr algn="l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773614"/>
            <a:ext cx="4106566" cy="763525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689845"/>
            <a:ext cx="4106566" cy="3035058"/>
          </a:xfrm>
        </p:spPr>
        <p:txBody>
          <a:bodyPr/>
          <a:lstStyle>
            <a:lvl1pPr algn="l">
              <a:defRPr sz="2400">
                <a:solidFill>
                  <a:schemeClr val="tx1"/>
                </a:solidFill>
              </a:defRPr>
            </a:lvl1pPr>
            <a:lvl2pPr algn="l">
              <a:defRPr sz="2000">
                <a:solidFill>
                  <a:schemeClr val="tx1"/>
                </a:solidFill>
              </a:defRPr>
            </a:lvl2pPr>
            <a:lvl3pPr algn="l">
              <a:defRPr sz="1800">
                <a:solidFill>
                  <a:schemeClr val="tx1"/>
                </a:solidFill>
              </a:defRPr>
            </a:lvl3pPr>
            <a:lvl4pPr algn="l">
              <a:defRPr sz="1600">
                <a:solidFill>
                  <a:schemeClr val="tx1"/>
                </a:solidFill>
              </a:defRPr>
            </a:lvl4pPr>
            <a:lvl5pPr algn="l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345230"/>
            <a:ext cx="8246070" cy="152705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872280"/>
            <a:ext cx="8246070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4656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2014-03-11T17:05:10Z</dcterms:created>
  <dcterms:modified xsi:type="dcterms:W3CDTF">2014-03-11T17:05:16Z</dcterms:modified>
</cp:coreProperties>
</file>