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0ECE0-33AA-4A59-9257-2188159AA0FF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89E17-917D-4C99-B9F5-9AC3B1A9B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48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5"/>
            <a:ext cx="824607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98572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749245"/>
            <a:ext cx="7940660" cy="473385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773614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9844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73614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89845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345230"/>
            <a:ext cx="824607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65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2014-03-11T17:05:10Z</dcterms:created>
  <dcterms:modified xsi:type="dcterms:W3CDTF">2014-03-11T17:05:16Z</dcterms:modified>
</cp:coreProperties>
</file>