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46"/>
    <a:srgbClr val="5B9DFF"/>
    <a:srgbClr val="D68B1C"/>
    <a:srgbClr val="600060"/>
    <a:srgbClr val="E600AA"/>
    <a:srgbClr val="A8007C"/>
    <a:srgbClr val="2597FF"/>
    <a:srgbClr val="0097CC"/>
    <a:srgbClr val="FF750D"/>
    <a:srgbClr val="25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6B9BC-CDB3-4380-A41E-6FC34160C7F0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823C5-32F6-4DBE-837B-86D5A89B5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6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192525"/>
            <a:ext cx="8246070" cy="152705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719575"/>
            <a:ext cx="824607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1" y="1291130"/>
            <a:ext cx="794066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1" y="2207361"/>
            <a:ext cx="7940660" cy="4275739"/>
          </a:xfrm>
        </p:spPr>
        <p:txBody>
          <a:bodyPr/>
          <a:lstStyle>
            <a:lvl1pPr algn="l"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4" y="527605"/>
            <a:ext cx="641361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5"/>
            <a:ext cx="6413610" cy="4275740"/>
          </a:xfrm>
        </p:spPr>
        <p:txBody>
          <a:bodyPr/>
          <a:lstStyle>
            <a:lvl1pPr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73822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901950"/>
            <a:ext cx="4123034" cy="763524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18180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accent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accent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accent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901950"/>
            <a:ext cx="4106566" cy="763525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818181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accent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accent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accent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345230"/>
            <a:ext cx="7940661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872280"/>
            <a:ext cx="824607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4484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2014-03-11T17:04:19Z</dcterms:created>
  <dcterms:modified xsi:type="dcterms:W3CDTF">2014-03-11T17:04:33Z</dcterms:modified>
</cp:coreProperties>
</file>