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6B9BC-CDB3-4380-A41E-6FC34160C7F0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823C5-32F6-4DBE-837B-86D5A89B5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60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5"/>
            <a:ext cx="824607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29113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207361"/>
            <a:ext cx="7940660" cy="4275739"/>
          </a:xfrm>
        </p:spPr>
        <p:txBody>
          <a:bodyPr/>
          <a:lstStyle>
            <a:lvl1pPr algn="l"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413610" cy="4275740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73822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01950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18181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345230"/>
            <a:ext cx="7940661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4484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2014-03-11T17:04:19Z</dcterms:created>
  <dcterms:modified xsi:type="dcterms:W3CDTF">2014-03-11T17:04:33Z</dcterms:modified>
</cp:coreProperties>
</file>