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CC"/>
    <a:srgbClr val="009A46"/>
    <a:srgbClr val="5B9DFF"/>
    <a:srgbClr val="D68B1C"/>
    <a:srgbClr val="600060"/>
    <a:srgbClr val="E600AA"/>
    <a:srgbClr val="A8007C"/>
    <a:srgbClr val="2597FF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6A46B-C03C-4E08-84B0-14A2A2FD74E4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7682E-C0CC-4590-B3E4-64AD3EE88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6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345231"/>
            <a:ext cx="824607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9" y="144383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98" y="535626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97C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99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404645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20875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04645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20876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345230"/>
            <a:ext cx="7940661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261460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39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2014-03-11T17:03:33Z</dcterms:created>
  <dcterms:modified xsi:type="dcterms:W3CDTF">2014-03-11T17:03:45Z</dcterms:modified>
</cp:coreProperties>
</file>