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7CC"/>
    <a:srgbClr val="009A46"/>
    <a:srgbClr val="5B9DFF"/>
    <a:srgbClr val="D68B1C"/>
    <a:srgbClr val="600060"/>
    <a:srgbClr val="E600AA"/>
    <a:srgbClr val="A8007C"/>
    <a:srgbClr val="2597FF"/>
    <a:srgbClr val="FF750D"/>
    <a:srgbClr val="253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16A46B-C03C-4E08-84B0-14A2A2FD74E4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87682E-C0CC-4590-B3E4-64AD3EE88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567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5" y="4345231"/>
            <a:ext cx="8246070" cy="916230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5261460"/>
            <a:ext cx="8246070" cy="6108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527605"/>
            <a:ext cx="7940659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69" y="1443835"/>
            <a:ext cx="7940661" cy="4275739"/>
          </a:xfrm>
        </p:spPr>
        <p:txBody>
          <a:bodyPr/>
          <a:lstStyle>
            <a:lvl1pPr algn="l">
              <a:defRPr sz="2800">
                <a:solidFill>
                  <a:schemeClr val="tx2">
                    <a:lumMod val="50000"/>
                  </a:schemeClr>
                </a:solidFill>
              </a:defRPr>
            </a:lvl1pPr>
            <a:lvl2pPr algn="l">
              <a:defRPr>
                <a:solidFill>
                  <a:schemeClr val="tx2">
                    <a:lumMod val="50000"/>
                  </a:schemeClr>
                </a:solidFill>
              </a:defRPr>
            </a:lvl2pPr>
            <a:lvl3pPr algn="l">
              <a:defRPr>
                <a:solidFill>
                  <a:schemeClr val="tx2">
                    <a:lumMod val="50000"/>
                  </a:schemeClr>
                </a:solidFill>
              </a:defRPr>
            </a:lvl3pPr>
            <a:lvl4pPr algn="l">
              <a:defRPr>
                <a:solidFill>
                  <a:schemeClr val="tx2">
                    <a:lumMod val="50000"/>
                  </a:schemeClr>
                </a:solidFill>
              </a:defRPr>
            </a:lvl4pPr>
            <a:lvl5pPr algn="l">
              <a:defRPr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9298" y="535626"/>
            <a:ext cx="6413610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97CC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9299" y="1451856"/>
            <a:ext cx="6413610" cy="4275740"/>
          </a:xfrm>
        </p:spPr>
        <p:txBody>
          <a:bodyPr/>
          <a:lstStyle>
            <a:lvl1pPr>
              <a:defRPr sz="28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680310"/>
            <a:ext cx="8229600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6" y="1404645"/>
            <a:ext cx="4123034" cy="763524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320875"/>
            <a:ext cx="4123035" cy="3035058"/>
          </a:xfrm>
        </p:spPr>
        <p:txBody>
          <a:bodyPr/>
          <a:lstStyle>
            <a:lvl1pPr algn="l">
              <a:defRPr sz="2400">
                <a:solidFill>
                  <a:schemeClr val="tx2">
                    <a:lumMod val="50000"/>
                  </a:schemeClr>
                </a:solidFill>
              </a:defRPr>
            </a:lvl1pPr>
            <a:lvl2pPr algn="l">
              <a:defRPr sz="2000">
                <a:solidFill>
                  <a:schemeClr val="tx2">
                    <a:lumMod val="50000"/>
                  </a:schemeClr>
                </a:solidFill>
              </a:defRPr>
            </a:lvl2pPr>
            <a:lvl3pPr algn="l">
              <a:defRPr sz="1800">
                <a:solidFill>
                  <a:schemeClr val="tx2">
                    <a:lumMod val="50000"/>
                  </a:schemeClr>
                </a:solidFill>
              </a:defRPr>
            </a:lvl3pPr>
            <a:lvl4pPr algn="l">
              <a:defRPr sz="1600">
                <a:solidFill>
                  <a:schemeClr val="tx2">
                    <a:lumMod val="50000"/>
                  </a:schemeClr>
                </a:solidFill>
              </a:defRPr>
            </a:lvl4pPr>
            <a:lvl5pPr algn="l">
              <a:defRPr sz="1600">
                <a:solidFill>
                  <a:schemeClr val="tx2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1" y="1404645"/>
            <a:ext cx="4106566" cy="763525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320876"/>
            <a:ext cx="4106566" cy="3035058"/>
          </a:xfrm>
        </p:spPr>
        <p:txBody>
          <a:bodyPr/>
          <a:lstStyle>
            <a:lvl1pPr algn="l">
              <a:defRPr sz="2400">
                <a:solidFill>
                  <a:schemeClr val="tx2">
                    <a:lumMod val="50000"/>
                  </a:schemeClr>
                </a:solidFill>
              </a:defRPr>
            </a:lvl1pPr>
            <a:lvl2pPr algn="l">
              <a:defRPr sz="2000">
                <a:solidFill>
                  <a:schemeClr val="tx2">
                    <a:lumMod val="50000"/>
                  </a:schemeClr>
                </a:solidFill>
              </a:defRPr>
            </a:lvl2pPr>
            <a:lvl3pPr algn="l">
              <a:defRPr sz="1800">
                <a:solidFill>
                  <a:schemeClr val="tx2">
                    <a:lumMod val="50000"/>
                  </a:schemeClr>
                </a:solidFill>
              </a:defRPr>
            </a:lvl3pPr>
            <a:lvl4pPr algn="l">
              <a:defRPr sz="1600">
                <a:solidFill>
                  <a:schemeClr val="tx2">
                    <a:lumMod val="50000"/>
                  </a:schemeClr>
                </a:solidFill>
              </a:defRPr>
            </a:lvl4pPr>
            <a:lvl5pPr algn="l">
              <a:defRPr sz="1600">
                <a:solidFill>
                  <a:schemeClr val="tx2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75" y="4345230"/>
            <a:ext cx="7940661" cy="91623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4375" y="5261460"/>
            <a:ext cx="8246070" cy="61082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43912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2014-03-11T17:03:33Z</dcterms:created>
  <dcterms:modified xsi:type="dcterms:W3CDTF">2014-03-11T17:03:45Z</dcterms:modified>
</cp:coreProperties>
</file>