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1BE0E-6234-40D9-A3FD-097D9B6EAA5C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51922-FE56-4053-8C6A-100A48ABB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13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414165"/>
            <a:ext cx="824607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80334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29113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207361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73822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01950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414165"/>
            <a:ext cx="7940661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956050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852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2014-03-11T17:02:50Z</dcterms:created>
  <dcterms:modified xsi:type="dcterms:W3CDTF">2014-03-11T17:03:02Z</dcterms:modified>
</cp:coreProperties>
</file>